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notesViewPr>
    <p:cSldViewPr>
      <p:cViewPr>
        <p:scale>
          <a:sx n="118" d="100"/>
          <a:sy n="118" d="100"/>
        </p:scale>
        <p:origin x="-1506" y="54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7DC3DE-3F60-4B60-8585-7E4503E9575E}" type="datetimeFigureOut">
              <a:rPr lang="de-DE" smtClean="0"/>
              <a:pPr/>
              <a:t>24.01.2021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FFB9CA-3162-47C4-91FE-6DFF8BF50FA4}"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EFFB9CA-3162-47C4-91FE-6DFF8BF50FA4}" type="slidenum">
              <a:rPr lang="de-DE" smtClean="0"/>
              <a:pPr/>
              <a:t>1</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EFFB9CA-3162-47C4-91FE-6DFF8BF50FA4}" type="slidenum">
              <a:rPr lang="de-DE" smtClean="0"/>
              <a:pPr/>
              <a:t>2</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EFFB9CA-3162-47C4-91FE-6DFF8BF50FA4}" type="slidenum">
              <a:rPr lang="de-DE" smtClean="0"/>
              <a:pPr/>
              <a:t>3</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EFFB9CA-3162-47C4-91FE-6DFF8BF50FA4}" type="slidenum">
              <a:rPr lang="de-DE" smtClean="0"/>
              <a:pPr/>
              <a:t>4</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1EFFB9CA-3162-47C4-91FE-6DFF8BF50FA4}" type="slidenum">
              <a:rPr lang="de-DE" smtClean="0"/>
              <a:pPr/>
              <a:t>5</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DDA9957-44FE-481F-ADA3-09F949DBA0E4}" type="datetime1">
              <a:rPr lang="de-DE" smtClean="0"/>
              <a:pPr/>
              <a:t>24.01.2021</a:t>
            </a:fld>
            <a:endParaRPr lang="de-DE"/>
          </a:p>
        </p:txBody>
      </p:sp>
      <p:sp>
        <p:nvSpPr>
          <p:cNvPr id="5" name="Fußzeilenplatzhalter 4"/>
          <p:cNvSpPr>
            <a:spLocks noGrp="1"/>
          </p:cNvSpPr>
          <p:nvPr>
            <p:ph type="ftr" sz="quarter" idx="11"/>
          </p:nvPr>
        </p:nvSpPr>
        <p:spPr/>
        <p:txBody>
          <a:bodyPr/>
          <a:lstStyle/>
          <a:p>
            <a:r>
              <a:rPr lang="en-US" smtClean="0"/>
              <a:t>AIW online journal – proposal for specification</a:t>
            </a:r>
            <a:endParaRPr lang="de-DE"/>
          </a:p>
        </p:txBody>
      </p:sp>
      <p:sp>
        <p:nvSpPr>
          <p:cNvPr id="6" name="Foliennummernplatzhalter 5"/>
          <p:cNvSpPr>
            <a:spLocks noGrp="1"/>
          </p:cNvSpPr>
          <p:nvPr>
            <p:ph type="sldNum" sz="quarter" idx="12"/>
          </p:nvPr>
        </p:nvSpPr>
        <p:spPr/>
        <p:txBody>
          <a:bodyPr/>
          <a:lstStyle/>
          <a:p>
            <a:fld id="{B0FC91D3-218C-426E-BEFB-D44FA75DA109}"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BFFF3E1-A338-4518-B5D7-4EA6BAE88B4D}" type="datetime1">
              <a:rPr lang="de-DE" smtClean="0"/>
              <a:pPr/>
              <a:t>24.01.2021</a:t>
            </a:fld>
            <a:endParaRPr lang="de-DE"/>
          </a:p>
        </p:txBody>
      </p:sp>
      <p:sp>
        <p:nvSpPr>
          <p:cNvPr id="5" name="Fußzeilenplatzhalter 4"/>
          <p:cNvSpPr>
            <a:spLocks noGrp="1"/>
          </p:cNvSpPr>
          <p:nvPr>
            <p:ph type="ftr" sz="quarter" idx="11"/>
          </p:nvPr>
        </p:nvSpPr>
        <p:spPr/>
        <p:txBody>
          <a:bodyPr/>
          <a:lstStyle/>
          <a:p>
            <a:r>
              <a:rPr lang="en-US" smtClean="0"/>
              <a:t>AIW online journal – proposal for specification</a:t>
            </a:r>
            <a:endParaRPr lang="de-DE"/>
          </a:p>
        </p:txBody>
      </p:sp>
      <p:sp>
        <p:nvSpPr>
          <p:cNvPr id="6" name="Foliennummernplatzhalter 5"/>
          <p:cNvSpPr>
            <a:spLocks noGrp="1"/>
          </p:cNvSpPr>
          <p:nvPr>
            <p:ph type="sldNum" sz="quarter" idx="12"/>
          </p:nvPr>
        </p:nvSpPr>
        <p:spPr/>
        <p:txBody>
          <a:bodyPr/>
          <a:lstStyle/>
          <a:p>
            <a:fld id="{B0FC91D3-218C-426E-BEFB-D44FA75DA109}"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5184979-D357-43CE-8580-87C43A873D84}" type="datetime1">
              <a:rPr lang="de-DE" smtClean="0"/>
              <a:pPr/>
              <a:t>24.01.2021</a:t>
            </a:fld>
            <a:endParaRPr lang="de-DE"/>
          </a:p>
        </p:txBody>
      </p:sp>
      <p:sp>
        <p:nvSpPr>
          <p:cNvPr id="5" name="Fußzeilenplatzhalter 4"/>
          <p:cNvSpPr>
            <a:spLocks noGrp="1"/>
          </p:cNvSpPr>
          <p:nvPr>
            <p:ph type="ftr" sz="quarter" idx="11"/>
          </p:nvPr>
        </p:nvSpPr>
        <p:spPr/>
        <p:txBody>
          <a:bodyPr/>
          <a:lstStyle/>
          <a:p>
            <a:r>
              <a:rPr lang="en-US" smtClean="0"/>
              <a:t>AIW online journal – proposal for specification</a:t>
            </a:r>
            <a:endParaRPr lang="de-DE"/>
          </a:p>
        </p:txBody>
      </p:sp>
      <p:sp>
        <p:nvSpPr>
          <p:cNvPr id="6" name="Foliennummernplatzhalter 5"/>
          <p:cNvSpPr>
            <a:spLocks noGrp="1"/>
          </p:cNvSpPr>
          <p:nvPr>
            <p:ph type="sldNum" sz="quarter" idx="12"/>
          </p:nvPr>
        </p:nvSpPr>
        <p:spPr/>
        <p:txBody>
          <a:bodyPr/>
          <a:lstStyle/>
          <a:p>
            <a:fld id="{B0FC91D3-218C-426E-BEFB-D44FA75DA109}"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ED72C98-B8A2-4E0E-8603-56FB92A6B31A}" type="datetime1">
              <a:rPr lang="de-DE" smtClean="0"/>
              <a:pPr/>
              <a:t>24.01.2021</a:t>
            </a:fld>
            <a:endParaRPr lang="de-DE"/>
          </a:p>
        </p:txBody>
      </p:sp>
      <p:sp>
        <p:nvSpPr>
          <p:cNvPr id="5" name="Fußzeilenplatzhalter 4"/>
          <p:cNvSpPr>
            <a:spLocks noGrp="1"/>
          </p:cNvSpPr>
          <p:nvPr>
            <p:ph type="ftr" sz="quarter" idx="11"/>
          </p:nvPr>
        </p:nvSpPr>
        <p:spPr>
          <a:xfrm>
            <a:off x="2771800" y="6356350"/>
            <a:ext cx="3248000" cy="365125"/>
          </a:xfrm>
        </p:spPr>
        <p:txBody>
          <a:bodyPr/>
          <a:lstStyle/>
          <a:p>
            <a:r>
              <a:rPr lang="de-DE" dirty="0" smtClean="0"/>
              <a:t>AIW online </a:t>
            </a:r>
            <a:r>
              <a:rPr lang="de-DE" dirty="0" err="1" smtClean="0"/>
              <a:t>journal</a:t>
            </a:r>
            <a:r>
              <a:rPr lang="de-DE" dirty="0" smtClean="0"/>
              <a:t> – </a:t>
            </a:r>
            <a:r>
              <a:rPr lang="de-DE" dirty="0" err="1" smtClean="0"/>
              <a:t>proposal</a:t>
            </a:r>
            <a:r>
              <a:rPr lang="de-DE" dirty="0" smtClean="0"/>
              <a:t> </a:t>
            </a:r>
            <a:r>
              <a:rPr lang="de-DE" dirty="0" err="1" smtClean="0"/>
              <a:t>for</a:t>
            </a:r>
            <a:r>
              <a:rPr lang="de-DE" dirty="0" smtClean="0"/>
              <a:t> </a:t>
            </a:r>
            <a:r>
              <a:rPr lang="de-DE" dirty="0" err="1" smtClean="0"/>
              <a:t>specification</a:t>
            </a:r>
            <a:endParaRPr lang="de-DE" dirty="0"/>
          </a:p>
        </p:txBody>
      </p:sp>
      <p:sp>
        <p:nvSpPr>
          <p:cNvPr id="6" name="Foliennummernplatzhalter 5"/>
          <p:cNvSpPr>
            <a:spLocks noGrp="1"/>
          </p:cNvSpPr>
          <p:nvPr>
            <p:ph type="sldNum" sz="quarter" idx="12"/>
          </p:nvPr>
        </p:nvSpPr>
        <p:spPr/>
        <p:txBody>
          <a:bodyPr/>
          <a:lstStyle/>
          <a:p>
            <a:fld id="{B0FC91D3-218C-426E-BEFB-D44FA75DA109}" type="slidenum">
              <a:rPr lang="de-DE" smtClean="0"/>
              <a:pPr/>
              <a:t>‹Nr.›</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9305ECDD-4714-458E-8DCA-5FFD3E503477}" type="datetime1">
              <a:rPr lang="de-DE" smtClean="0"/>
              <a:pPr/>
              <a:t>24.01.2021</a:t>
            </a:fld>
            <a:endParaRPr lang="de-DE"/>
          </a:p>
        </p:txBody>
      </p:sp>
      <p:sp>
        <p:nvSpPr>
          <p:cNvPr id="5" name="Fußzeilenplatzhalter 4"/>
          <p:cNvSpPr>
            <a:spLocks noGrp="1"/>
          </p:cNvSpPr>
          <p:nvPr>
            <p:ph type="ftr" sz="quarter" idx="11"/>
          </p:nvPr>
        </p:nvSpPr>
        <p:spPr/>
        <p:txBody>
          <a:bodyPr/>
          <a:lstStyle/>
          <a:p>
            <a:r>
              <a:rPr lang="en-US" smtClean="0"/>
              <a:t>AIW online journal – proposal for specification</a:t>
            </a:r>
            <a:endParaRPr lang="de-DE"/>
          </a:p>
        </p:txBody>
      </p:sp>
      <p:sp>
        <p:nvSpPr>
          <p:cNvPr id="6" name="Foliennummernplatzhalter 5"/>
          <p:cNvSpPr>
            <a:spLocks noGrp="1"/>
          </p:cNvSpPr>
          <p:nvPr>
            <p:ph type="sldNum" sz="quarter" idx="12"/>
          </p:nvPr>
        </p:nvSpPr>
        <p:spPr/>
        <p:txBody>
          <a:bodyPr/>
          <a:lstStyle/>
          <a:p>
            <a:fld id="{B0FC91D3-218C-426E-BEFB-D44FA75DA109}"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507994C-ADBE-4BC1-8FE0-73D74A04B10E}" type="datetime1">
              <a:rPr lang="de-DE" smtClean="0"/>
              <a:pPr/>
              <a:t>24.01.2021</a:t>
            </a:fld>
            <a:endParaRPr lang="de-DE"/>
          </a:p>
        </p:txBody>
      </p:sp>
      <p:sp>
        <p:nvSpPr>
          <p:cNvPr id="6" name="Fußzeilenplatzhalter 5"/>
          <p:cNvSpPr>
            <a:spLocks noGrp="1"/>
          </p:cNvSpPr>
          <p:nvPr>
            <p:ph type="ftr" sz="quarter" idx="11"/>
          </p:nvPr>
        </p:nvSpPr>
        <p:spPr/>
        <p:txBody>
          <a:bodyPr/>
          <a:lstStyle/>
          <a:p>
            <a:r>
              <a:rPr lang="en-US" smtClean="0"/>
              <a:t>AIW online journal – proposal for specification</a:t>
            </a:r>
            <a:endParaRPr lang="de-DE"/>
          </a:p>
        </p:txBody>
      </p:sp>
      <p:sp>
        <p:nvSpPr>
          <p:cNvPr id="7" name="Foliennummernplatzhalter 6"/>
          <p:cNvSpPr>
            <a:spLocks noGrp="1"/>
          </p:cNvSpPr>
          <p:nvPr>
            <p:ph type="sldNum" sz="quarter" idx="12"/>
          </p:nvPr>
        </p:nvSpPr>
        <p:spPr/>
        <p:txBody>
          <a:bodyPr/>
          <a:lstStyle/>
          <a:p>
            <a:fld id="{B0FC91D3-218C-426E-BEFB-D44FA75DA109}"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5A5BD91-208B-456C-ADA1-443E6B672BB9}" type="datetime1">
              <a:rPr lang="de-DE" smtClean="0"/>
              <a:pPr/>
              <a:t>24.01.2021</a:t>
            </a:fld>
            <a:endParaRPr lang="de-DE"/>
          </a:p>
        </p:txBody>
      </p:sp>
      <p:sp>
        <p:nvSpPr>
          <p:cNvPr id="8" name="Fußzeilenplatzhalter 7"/>
          <p:cNvSpPr>
            <a:spLocks noGrp="1"/>
          </p:cNvSpPr>
          <p:nvPr>
            <p:ph type="ftr" sz="quarter" idx="11"/>
          </p:nvPr>
        </p:nvSpPr>
        <p:spPr/>
        <p:txBody>
          <a:bodyPr/>
          <a:lstStyle/>
          <a:p>
            <a:r>
              <a:rPr lang="en-US" smtClean="0"/>
              <a:t>AIW online journal – proposal for specification</a:t>
            </a:r>
            <a:endParaRPr lang="de-DE"/>
          </a:p>
        </p:txBody>
      </p:sp>
      <p:sp>
        <p:nvSpPr>
          <p:cNvPr id="9" name="Foliennummernplatzhalter 8"/>
          <p:cNvSpPr>
            <a:spLocks noGrp="1"/>
          </p:cNvSpPr>
          <p:nvPr>
            <p:ph type="sldNum" sz="quarter" idx="12"/>
          </p:nvPr>
        </p:nvSpPr>
        <p:spPr/>
        <p:txBody>
          <a:bodyPr/>
          <a:lstStyle/>
          <a:p>
            <a:fld id="{B0FC91D3-218C-426E-BEFB-D44FA75DA109}"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DCADBA7-939D-4150-B132-73E470AB0AB4}" type="datetime1">
              <a:rPr lang="de-DE" smtClean="0"/>
              <a:pPr/>
              <a:t>24.01.2021</a:t>
            </a:fld>
            <a:endParaRPr lang="de-DE"/>
          </a:p>
        </p:txBody>
      </p:sp>
      <p:sp>
        <p:nvSpPr>
          <p:cNvPr id="4" name="Fußzeilenplatzhalter 3"/>
          <p:cNvSpPr>
            <a:spLocks noGrp="1"/>
          </p:cNvSpPr>
          <p:nvPr>
            <p:ph type="ftr" sz="quarter" idx="11"/>
          </p:nvPr>
        </p:nvSpPr>
        <p:spPr/>
        <p:txBody>
          <a:bodyPr/>
          <a:lstStyle/>
          <a:p>
            <a:r>
              <a:rPr lang="en-US" smtClean="0"/>
              <a:t>AIW online journal – proposal for specification</a:t>
            </a:r>
            <a:endParaRPr lang="de-DE"/>
          </a:p>
        </p:txBody>
      </p:sp>
      <p:sp>
        <p:nvSpPr>
          <p:cNvPr id="5" name="Foliennummernplatzhalter 4"/>
          <p:cNvSpPr>
            <a:spLocks noGrp="1"/>
          </p:cNvSpPr>
          <p:nvPr>
            <p:ph type="sldNum" sz="quarter" idx="12"/>
          </p:nvPr>
        </p:nvSpPr>
        <p:spPr/>
        <p:txBody>
          <a:bodyPr/>
          <a:lstStyle/>
          <a:p>
            <a:fld id="{B0FC91D3-218C-426E-BEFB-D44FA75DA109}"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FB729AE-2B64-48E7-B7C7-DD3BD031FF78}" type="datetime1">
              <a:rPr lang="de-DE" smtClean="0"/>
              <a:pPr/>
              <a:t>24.01.2021</a:t>
            </a:fld>
            <a:endParaRPr lang="de-DE"/>
          </a:p>
        </p:txBody>
      </p:sp>
      <p:sp>
        <p:nvSpPr>
          <p:cNvPr id="3" name="Fußzeilenplatzhalter 2"/>
          <p:cNvSpPr>
            <a:spLocks noGrp="1"/>
          </p:cNvSpPr>
          <p:nvPr>
            <p:ph type="ftr" sz="quarter" idx="11"/>
          </p:nvPr>
        </p:nvSpPr>
        <p:spPr/>
        <p:txBody>
          <a:bodyPr/>
          <a:lstStyle/>
          <a:p>
            <a:r>
              <a:rPr lang="en-US" smtClean="0"/>
              <a:t>AIW online journal – proposal for specification</a:t>
            </a:r>
            <a:endParaRPr lang="de-DE"/>
          </a:p>
        </p:txBody>
      </p:sp>
      <p:sp>
        <p:nvSpPr>
          <p:cNvPr id="4" name="Foliennummernplatzhalter 3"/>
          <p:cNvSpPr>
            <a:spLocks noGrp="1"/>
          </p:cNvSpPr>
          <p:nvPr>
            <p:ph type="sldNum" sz="quarter" idx="12"/>
          </p:nvPr>
        </p:nvSpPr>
        <p:spPr/>
        <p:txBody>
          <a:bodyPr/>
          <a:lstStyle/>
          <a:p>
            <a:fld id="{B0FC91D3-218C-426E-BEFB-D44FA75DA109}"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BD7EF8C9-5946-4D50-9D84-C7F4481DE522}" type="datetime1">
              <a:rPr lang="de-DE" smtClean="0"/>
              <a:pPr/>
              <a:t>24.01.2021</a:t>
            </a:fld>
            <a:endParaRPr lang="de-DE"/>
          </a:p>
        </p:txBody>
      </p:sp>
      <p:sp>
        <p:nvSpPr>
          <p:cNvPr id="6" name="Fußzeilenplatzhalter 5"/>
          <p:cNvSpPr>
            <a:spLocks noGrp="1"/>
          </p:cNvSpPr>
          <p:nvPr>
            <p:ph type="ftr" sz="quarter" idx="11"/>
          </p:nvPr>
        </p:nvSpPr>
        <p:spPr/>
        <p:txBody>
          <a:bodyPr/>
          <a:lstStyle/>
          <a:p>
            <a:r>
              <a:rPr lang="en-US" smtClean="0"/>
              <a:t>AIW online journal – proposal for specification</a:t>
            </a:r>
            <a:endParaRPr lang="de-DE"/>
          </a:p>
        </p:txBody>
      </p:sp>
      <p:sp>
        <p:nvSpPr>
          <p:cNvPr id="7" name="Foliennummernplatzhalter 6"/>
          <p:cNvSpPr>
            <a:spLocks noGrp="1"/>
          </p:cNvSpPr>
          <p:nvPr>
            <p:ph type="sldNum" sz="quarter" idx="12"/>
          </p:nvPr>
        </p:nvSpPr>
        <p:spPr/>
        <p:txBody>
          <a:bodyPr/>
          <a:lstStyle/>
          <a:p>
            <a:fld id="{B0FC91D3-218C-426E-BEFB-D44FA75DA109}"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35D2D57F-FF4B-41E9-BE44-097E872DD7CA}" type="datetime1">
              <a:rPr lang="de-DE" smtClean="0"/>
              <a:pPr/>
              <a:t>24.01.2021</a:t>
            </a:fld>
            <a:endParaRPr lang="de-DE"/>
          </a:p>
        </p:txBody>
      </p:sp>
      <p:sp>
        <p:nvSpPr>
          <p:cNvPr id="6" name="Fußzeilenplatzhalter 5"/>
          <p:cNvSpPr>
            <a:spLocks noGrp="1"/>
          </p:cNvSpPr>
          <p:nvPr>
            <p:ph type="ftr" sz="quarter" idx="11"/>
          </p:nvPr>
        </p:nvSpPr>
        <p:spPr/>
        <p:txBody>
          <a:bodyPr/>
          <a:lstStyle/>
          <a:p>
            <a:r>
              <a:rPr lang="en-US" smtClean="0"/>
              <a:t>AIW online journal – proposal for specification</a:t>
            </a:r>
            <a:endParaRPr lang="de-DE"/>
          </a:p>
        </p:txBody>
      </p:sp>
      <p:sp>
        <p:nvSpPr>
          <p:cNvPr id="7" name="Foliennummernplatzhalter 6"/>
          <p:cNvSpPr>
            <a:spLocks noGrp="1"/>
          </p:cNvSpPr>
          <p:nvPr>
            <p:ph type="sldNum" sz="quarter" idx="12"/>
          </p:nvPr>
        </p:nvSpPr>
        <p:spPr/>
        <p:txBody>
          <a:bodyPr/>
          <a:lstStyle/>
          <a:p>
            <a:fld id="{B0FC91D3-218C-426E-BEFB-D44FA75DA109}"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89C64-582E-4F5A-8BF2-7DD14D94BD66}" type="datetime1">
              <a:rPr lang="de-DE" smtClean="0"/>
              <a:pPr/>
              <a:t>24.01.2021</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AIW online journal – proposal for specification</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FC91D3-218C-426E-BEFB-D44FA75DA109}" type="slidenum">
              <a:rPr lang="de-DE" smtClean="0"/>
              <a:pPr/>
              <a:t>‹Nr.›</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ss@rosske.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de-DE"/>
          </a:p>
        </p:txBody>
      </p:sp>
      <p:sp>
        <p:nvSpPr>
          <p:cNvPr id="3" name="Untertitel 2"/>
          <p:cNvSpPr>
            <a:spLocks noGrp="1"/>
          </p:cNvSpPr>
          <p:nvPr>
            <p:ph type="subTitle" idx="1"/>
          </p:nvPr>
        </p:nvSpPr>
        <p:spPr/>
        <p:txBody>
          <a:bodyPr/>
          <a:lstStyle/>
          <a:p>
            <a:endParaRPr lang="de-DE"/>
          </a:p>
        </p:txBody>
      </p:sp>
      <p:sp>
        <p:nvSpPr>
          <p:cNvPr id="4" name="Textfeld 7"/>
          <p:cNvSpPr txBox="1">
            <a:spLocks noChangeArrowheads="1"/>
          </p:cNvSpPr>
          <p:nvPr/>
        </p:nvSpPr>
        <p:spPr bwMode="auto">
          <a:xfrm>
            <a:off x="1329397" y="1440148"/>
            <a:ext cx="6485206" cy="4171604"/>
          </a:xfrm>
          <a:prstGeom prst="rect">
            <a:avLst/>
          </a:prstGeom>
          <a:solidFill>
            <a:schemeClr val="bg2">
              <a:lumMod val="20000"/>
              <a:lumOff val="80000"/>
            </a:schemeClr>
          </a:solidFill>
          <a:ln w="15875">
            <a:noFill/>
            <a:miter lim="800000"/>
            <a:headEnd/>
            <a:tailEnd/>
          </a:ln>
          <a:effectLst>
            <a:outerShdw blurRad="50800" dist="50800" dir="5400000" sx="124000" sy="124000" algn="ctr" rotWithShape="0">
              <a:schemeClr val="accent1"/>
            </a:outerShdw>
          </a:effectLst>
          <a:scene3d>
            <a:camera prst="orthographicFront"/>
            <a:lightRig rig="threePt" dir="t"/>
          </a:scene3d>
          <a:sp3d>
            <a:bevelT w="127000" h="127000"/>
          </a:sp3d>
        </p:spPr>
        <p:txBody>
          <a:bodyPr wrap="square" lIns="98755" tIns="49378" rIns="98755" bIns="49378">
            <a:spAutoFit/>
          </a:bodyPr>
          <a:lstStyle>
            <a:defPPr>
              <a:defRPr lang="en-US"/>
            </a:defPPr>
            <a:lvl1pPr algn="l" rtl="0" fontAlgn="base">
              <a:lnSpc>
                <a:spcPct val="90000"/>
              </a:lnSpc>
              <a:spcBef>
                <a:spcPct val="0"/>
              </a:spcBef>
              <a:spcAft>
                <a:spcPct val="0"/>
              </a:spcAft>
              <a:defRPr sz="1700" kern="1200">
                <a:solidFill>
                  <a:schemeClr val="tx1"/>
                </a:solidFill>
                <a:latin typeface="Arial" charset="0"/>
                <a:ea typeface="+mn-ea"/>
                <a:cs typeface="Arial" charset="0"/>
              </a:defRPr>
            </a:lvl1pPr>
            <a:lvl2pPr marL="493713" indent="-36513" algn="l" rtl="0" fontAlgn="base">
              <a:lnSpc>
                <a:spcPct val="90000"/>
              </a:lnSpc>
              <a:spcBef>
                <a:spcPct val="0"/>
              </a:spcBef>
              <a:spcAft>
                <a:spcPct val="0"/>
              </a:spcAft>
              <a:defRPr sz="1700" kern="1200">
                <a:solidFill>
                  <a:schemeClr val="tx1"/>
                </a:solidFill>
                <a:latin typeface="Arial" charset="0"/>
                <a:ea typeface="+mn-ea"/>
                <a:cs typeface="Arial" charset="0"/>
              </a:defRPr>
            </a:lvl2pPr>
            <a:lvl3pPr marL="987425" indent="-73025" algn="l" rtl="0" fontAlgn="base">
              <a:lnSpc>
                <a:spcPct val="90000"/>
              </a:lnSpc>
              <a:spcBef>
                <a:spcPct val="0"/>
              </a:spcBef>
              <a:spcAft>
                <a:spcPct val="0"/>
              </a:spcAft>
              <a:defRPr sz="1700" kern="1200">
                <a:solidFill>
                  <a:schemeClr val="tx1"/>
                </a:solidFill>
                <a:latin typeface="Arial" charset="0"/>
                <a:ea typeface="+mn-ea"/>
                <a:cs typeface="Arial" charset="0"/>
              </a:defRPr>
            </a:lvl3pPr>
            <a:lvl4pPr marL="1481138" indent="-109538" algn="l" rtl="0" fontAlgn="base">
              <a:lnSpc>
                <a:spcPct val="90000"/>
              </a:lnSpc>
              <a:spcBef>
                <a:spcPct val="0"/>
              </a:spcBef>
              <a:spcAft>
                <a:spcPct val="0"/>
              </a:spcAft>
              <a:defRPr sz="1700" kern="1200">
                <a:solidFill>
                  <a:schemeClr val="tx1"/>
                </a:solidFill>
                <a:latin typeface="Arial" charset="0"/>
                <a:ea typeface="+mn-ea"/>
                <a:cs typeface="Arial" charset="0"/>
              </a:defRPr>
            </a:lvl4pPr>
            <a:lvl5pPr marL="1974850" indent="-146050" algn="l" rtl="0" fontAlgn="base">
              <a:lnSpc>
                <a:spcPct val="90000"/>
              </a:lnSpc>
              <a:spcBef>
                <a:spcPct val="0"/>
              </a:spcBef>
              <a:spcAft>
                <a:spcPct val="0"/>
              </a:spcAft>
              <a:defRPr sz="1700" kern="1200">
                <a:solidFill>
                  <a:schemeClr val="tx1"/>
                </a:solidFill>
                <a:latin typeface="Arial" charset="0"/>
                <a:ea typeface="+mn-ea"/>
                <a:cs typeface="Arial" charset="0"/>
              </a:defRPr>
            </a:lvl5pPr>
            <a:lvl6pPr marL="2286000" algn="l" defTabSz="914400" rtl="0" eaLnBrk="1" latinLnBrk="0" hangingPunct="1">
              <a:defRPr sz="1700" kern="1200">
                <a:solidFill>
                  <a:schemeClr val="tx1"/>
                </a:solidFill>
                <a:latin typeface="Arial" charset="0"/>
                <a:ea typeface="+mn-ea"/>
                <a:cs typeface="Arial" charset="0"/>
              </a:defRPr>
            </a:lvl6pPr>
            <a:lvl7pPr marL="2743200" algn="l" defTabSz="914400" rtl="0" eaLnBrk="1" latinLnBrk="0" hangingPunct="1">
              <a:defRPr sz="1700" kern="1200">
                <a:solidFill>
                  <a:schemeClr val="tx1"/>
                </a:solidFill>
                <a:latin typeface="Arial" charset="0"/>
                <a:ea typeface="+mn-ea"/>
                <a:cs typeface="Arial" charset="0"/>
              </a:defRPr>
            </a:lvl7pPr>
            <a:lvl8pPr marL="3200400" algn="l" defTabSz="914400" rtl="0" eaLnBrk="1" latinLnBrk="0" hangingPunct="1">
              <a:defRPr sz="1700" kern="1200">
                <a:solidFill>
                  <a:schemeClr val="tx1"/>
                </a:solidFill>
                <a:latin typeface="Arial" charset="0"/>
                <a:ea typeface="+mn-ea"/>
                <a:cs typeface="Arial" charset="0"/>
              </a:defRPr>
            </a:lvl8pPr>
            <a:lvl9pPr marL="3657600" algn="l" defTabSz="914400" rtl="0" eaLnBrk="1" latinLnBrk="0" hangingPunct="1">
              <a:defRPr sz="1700" kern="1200">
                <a:solidFill>
                  <a:schemeClr val="tx1"/>
                </a:solidFill>
                <a:latin typeface="Arial" charset="0"/>
                <a:ea typeface="+mn-ea"/>
                <a:cs typeface="Arial" charset="0"/>
              </a:defRPr>
            </a:lvl9pPr>
          </a:lstStyle>
          <a:p>
            <a:pPr algn="ctr"/>
            <a:endParaRPr lang="en-CA" sz="1400" dirty="0" smtClean="0"/>
          </a:p>
          <a:p>
            <a:pPr algn="ctr"/>
            <a:endParaRPr lang="en-CA" sz="1400" dirty="0" smtClean="0"/>
          </a:p>
          <a:p>
            <a:pPr algn="ctr"/>
            <a:endParaRPr lang="en-CA" sz="1400" dirty="0" smtClean="0"/>
          </a:p>
          <a:p>
            <a:pPr algn="ctr"/>
            <a:r>
              <a:rPr lang="en-GB" sz="1400" b="1" dirty="0" smtClean="0"/>
              <a:t> </a:t>
            </a:r>
          </a:p>
          <a:p>
            <a:pPr algn="ctr"/>
            <a:endParaRPr lang="de-DE" sz="1400" dirty="0" smtClean="0"/>
          </a:p>
          <a:p>
            <a:pPr algn="ctr"/>
            <a:r>
              <a:rPr lang="de-DE" sz="1400" b="1" dirty="0" err="1" smtClean="0"/>
              <a:t>Proposal</a:t>
            </a:r>
            <a:r>
              <a:rPr lang="de-DE" sz="1400" b="1" dirty="0" smtClean="0"/>
              <a:t> </a:t>
            </a:r>
            <a:r>
              <a:rPr lang="en-US" sz="1400" b="1" dirty="0" smtClean="0"/>
              <a:t>to create a specification </a:t>
            </a:r>
          </a:p>
          <a:p>
            <a:pPr algn="ctr"/>
            <a:endParaRPr lang="en-US" sz="1400" b="1" dirty="0" smtClean="0"/>
          </a:p>
          <a:p>
            <a:pPr algn="ctr"/>
            <a:r>
              <a:rPr lang="en-US" sz="1400" b="1" dirty="0" smtClean="0"/>
              <a:t>in order to publish the annual contributions</a:t>
            </a:r>
            <a:r>
              <a:rPr lang="de-DE" sz="1400" b="1" dirty="0" smtClean="0"/>
              <a:t> </a:t>
            </a:r>
            <a:r>
              <a:rPr lang="en-US" sz="1400" b="1" dirty="0" smtClean="0"/>
              <a:t>to the AIW</a:t>
            </a:r>
            <a:endParaRPr lang="en-GB" sz="1400" b="1" dirty="0" smtClean="0"/>
          </a:p>
          <a:p>
            <a:pPr algn="ctr"/>
            <a:endParaRPr lang="en-GB" sz="1400" b="1" dirty="0" smtClean="0"/>
          </a:p>
          <a:p>
            <a:pPr algn="ctr"/>
            <a:r>
              <a:rPr lang="en-GB" sz="1400" b="1" dirty="0" smtClean="0"/>
              <a:t>-</a:t>
            </a:r>
          </a:p>
          <a:p>
            <a:pPr algn="ctr"/>
            <a:endParaRPr lang="en-GB" sz="1400" b="1" dirty="0" smtClean="0"/>
          </a:p>
          <a:p>
            <a:pPr algn="ctr"/>
            <a:r>
              <a:rPr lang="en-GB" sz="1400" b="1" dirty="0" smtClean="0"/>
              <a:t>“American Indian Workshop Online Journal”</a:t>
            </a:r>
          </a:p>
          <a:p>
            <a:pPr algn="ctr"/>
            <a:endParaRPr lang="en-GB" sz="1400" b="1" dirty="0" smtClean="0"/>
          </a:p>
          <a:p>
            <a:pPr algn="ctr"/>
            <a:endParaRPr lang="en-GB" sz="1400" b="1" dirty="0" smtClean="0"/>
          </a:p>
          <a:p>
            <a:pPr algn="ctr"/>
            <a:endParaRPr lang="en-GB" sz="1400" b="1" dirty="0" smtClean="0"/>
          </a:p>
          <a:p>
            <a:pPr algn="ctr"/>
            <a:r>
              <a:rPr lang="en-GB" sz="1400" b="1" dirty="0" smtClean="0"/>
              <a:t>Sonja Ross</a:t>
            </a:r>
          </a:p>
          <a:p>
            <a:pPr algn="ctr"/>
            <a:r>
              <a:rPr lang="en-GB" sz="1400" dirty="0" smtClean="0"/>
              <a:t>Email: </a:t>
            </a:r>
            <a:r>
              <a:rPr lang="en-GB" sz="1400" dirty="0" smtClean="0">
                <a:hlinkClick r:id="rId3"/>
              </a:rPr>
              <a:t>ross@rosske.de</a:t>
            </a:r>
            <a:endParaRPr lang="en-GB" sz="1400" dirty="0" smtClean="0"/>
          </a:p>
          <a:p>
            <a:pPr algn="ctr"/>
            <a:r>
              <a:rPr lang="en-GB" sz="1400" dirty="0" smtClean="0"/>
              <a:t>Mobile: +49 163 162 4786</a:t>
            </a:r>
          </a:p>
          <a:p>
            <a:pPr algn="ctr"/>
            <a:endParaRPr lang="en-GB" sz="1400" dirty="0" smtClean="0"/>
          </a:p>
          <a:p>
            <a:pPr algn="ctr"/>
            <a:endParaRPr lang="de-DE" sz="1400" dirty="0" smtClean="0"/>
          </a:p>
          <a:p>
            <a:pPr algn="ctr"/>
            <a:r>
              <a:rPr lang="en-GB" sz="1400" b="1" dirty="0" smtClean="0"/>
              <a:t> </a:t>
            </a:r>
            <a:endParaRPr lang="de-DE"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2400" b="1" dirty="0" smtClean="0">
                <a:solidFill>
                  <a:schemeClr val="accent1"/>
                </a:solidFill>
                <a:latin typeface="Arial" pitchFamily="34" charset="0"/>
                <a:cs typeface="Arial" pitchFamily="34" charset="0"/>
              </a:rPr>
              <a:t>Motivation</a:t>
            </a:r>
            <a:endParaRPr lang="de-DE" sz="2400" b="1" dirty="0">
              <a:solidFill>
                <a:schemeClr val="accent1"/>
              </a:solidFill>
              <a:latin typeface="Arial" pitchFamily="34" charset="0"/>
              <a:cs typeface="Arial" pitchFamily="34" charset="0"/>
            </a:endParaRPr>
          </a:p>
        </p:txBody>
      </p:sp>
      <p:sp>
        <p:nvSpPr>
          <p:cNvPr id="3" name="Inhaltsplatzhalter 2"/>
          <p:cNvSpPr>
            <a:spLocks noGrp="1"/>
          </p:cNvSpPr>
          <p:nvPr>
            <p:ph idx="1"/>
          </p:nvPr>
        </p:nvSpPr>
        <p:spPr>
          <a:xfrm>
            <a:off x="467544" y="1711349"/>
            <a:ext cx="8229600" cy="4525963"/>
          </a:xfrm>
        </p:spPr>
        <p:txBody>
          <a:bodyPr>
            <a:normAutofit/>
          </a:bodyPr>
          <a:lstStyle/>
          <a:p>
            <a:pPr>
              <a:spcAft>
                <a:spcPts val="600"/>
              </a:spcAft>
              <a:buClr>
                <a:schemeClr val="tx2"/>
              </a:buClr>
              <a:buSzPct val="120000"/>
              <a:buFont typeface="Wingdings" pitchFamily="2" charset="2"/>
              <a:buChar char="§"/>
            </a:pPr>
            <a:r>
              <a:rPr lang="en-US" sz="1600" dirty="0">
                <a:solidFill>
                  <a:schemeClr val="tx1">
                    <a:lumMod val="75000"/>
                    <a:lumOff val="25000"/>
                  </a:schemeClr>
                </a:solidFill>
                <a:latin typeface="Arial" pitchFamily="34" charset="0"/>
                <a:cs typeface="Arial" pitchFamily="34" charset="0"/>
              </a:rPr>
              <a:t>The AIW is a well-established platform to present contributions to American studies in annual meetings. Its tradition has been lasting for more then 40 years meanwhile.</a:t>
            </a:r>
          </a:p>
          <a:p>
            <a:pPr>
              <a:spcAft>
                <a:spcPts val="600"/>
              </a:spcAft>
              <a:buClr>
                <a:schemeClr val="tx2"/>
              </a:buClr>
              <a:buSzPct val="120000"/>
              <a:buFont typeface="Wingdings" pitchFamily="2" charset="2"/>
              <a:buChar char="§"/>
            </a:pPr>
            <a:r>
              <a:rPr lang="de-DE" sz="1600" dirty="0">
                <a:solidFill>
                  <a:schemeClr val="tx1">
                    <a:lumMod val="75000"/>
                    <a:lumOff val="25000"/>
                  </a:schemeClr>
                </a:solidFill>
                <a:latin typeface="Arial" pitchFamily="34" charset="0"/>
                <a:cs typeface="Arial" pitchFamily="34" charset="0"/>
              </a:rPr>
              <a:t>As an </a:t>
            </a:r>
            <a:r>
              <a:rPr lang="de-DE" sz="1600" dirty="0" err="1">
                <a:solidFill>
                  <a:schemeClr val="tx1">
                    <a:lumMod val="75000"/>
                    <a:lumOff val="25000"/>
                  </a:schemeClr>
                </a:solidFill>
                <a:latin typeface="Arial" pitchFamily="34" charset="0"/>
                <a:cs typeface="Arial" pitchFamily="34" charset="0"/>
              </a:rPr>
              <a:t>organization</a:t>
            </a:r>
            <a:r>
              <a:rPr lang="de-DE" sz="1600" dirty="0">
                <a:solidFill>
                  <a:schemeClr val="tx1">
                    <a:lumMod val="75000"/>
                    <a:lumOff val="25000"/>
                  </a:schemeClr>
                </a:solidFill>
                <a:latin typeface="Arial" pitchFamily="34" charset="0"/>
                <a:cs typeface="Arial" pitchFamily="34" charset="0"/>
              </a:rPr>
              <a:t> </a:t>
            </a:r>
            <a:r>
              <a:rPr lang="de-DE" sz="1600" dirty="0" err="1">
                <a:solidFill>
                  <a:schemeClr val="tx1">
                    <a:lumMod val="75000"/>
                    <a:lumOff val="25000"/>
                  </a:schemeClr>
                </a:solidFill>
                <a:latin typeface="Arial" pitchFamily="34" charset="0"/>
                <a:cs typeface="Arial" pitchFamily="34" charset="0"/>
              </a:rPr>
              <a:t>it</a:t>
            </a:r>
            <a:r>
              <a:rPr lang="de-DE" sz="1600" dirty="0">
                <a:solidFill>
                  <a:schemeClr val="tx1">
                    <a:lumMod val="75000"/>
                    <a:lumOff val="25000"/>
                  </a:schemeClr>
                </a:solidFill>
                <a:latin typeface="Arial" pitchFamily="34" charset="0"/>
                <a:cs typeface="Arial" pitchFamily="34" charset="0"/>
              </a:rPr>
              <a:t> </a:t>
            </a:r>
            <a:r>
              <a:rPr lang="de-DE" sz="1600" dirty="0" err="1">
                <a:solidFill>
                  <a:schemeClr val="tx1">
                    <a:lumMod val="75000"/>
                    <a:lumOff val="25000"/>
                  </a:schemeClr>
                </a:solidFill>
                <a:latin typeface="Arial" pitchFamily="34" charset="0"/>
                <a:cs typeface="Arial" pitchFamily="34" charset="0"/>
              </a:rPr>
              <a:t>consists</a:t>
            </a:r>
            <a:r>
              <a:rPr lang="de-DE" sz="1600" dirty="0">
                <a:solidFill>
                  <a:schemeClr val="tx1">
                    <a:lumMod val="75000"/>
                    <a:lumOff val="25000"/>
                  </a:schemeClr>
                </a:solidFill>
                <a:latin typeface="Arial" pitchFamily="34" charset="0"/>
                <a:cs typeface="Arial" pitchFamily="34" charset="0"/>
              </a:rPr>
              <a:t> </a:t>
            </a:r>
            <a:r>
              <a:rPr lang="de-DE" sz="1600" dirty="0" err="1">
                <a:solidFill>
                  <a:schemeClr val="tx1">
                    <a:lumMod val="75000"/>
                    <a:lumOff val="25000"/>
                  </a:schemeClr>
                </a:solidFill>
                <a:latin typeface="Arial" pitchFamily="34" charset="0"/>
                <a:cs typeface="Arial" pitchFamily="34" charset="0"/>
              </a:rPr>
              <a:t>of</a:t>
            </a:r>
            <a:r>
              <a:rPr lang="de-DE" sz="1600" dirty="0">
                <a:solidFill>
                  <a:schemeClr val="tx1">
                    <a:lumMod val="75000"/>
                    <a:lumOff val="25000"/>
                  </a:schemeClr>
                </a:solidFill>
                <a:latin typeface="Arial" pitchFamily="34" charset="0"/>
                <a:cs typeface="Arial" pitchFamily="34" charset="0"/>
              </a:rPr>
              <a:t> a viral </a:t>
            </a:r>
            <a:r>
              <a:rPr lang="de-DE" sz="1600" dirty="0" err="1">
                <a:solidFill>
                  <a:schemeClr val="tx1">
                    <a:lumMod val="75000"/>
                    <a:lumOff val="25000"/>
                  </a:schemeClr>
                </a:solidFill>
                <a:latin typeface="Arial" pitchFamily="34" charset="0"/>
                <a:cs typeface="Arial" pitchFamily="34" charset="0"/>
              </a:rPr>
              <a:t>and</a:t>
            </a:r>
            <a:r>
              <a:rPr lang="de-DE" sz="1600" dirty="0">
                <a:solidFill>
                  <a:schemeClr val="tx1">
                    <a:lumMod val="75000"/>
                    <a:lumOff val="25000"/>
                  </a:schemeClr>
                </a:solidFill>
                <a:latin typeface="Arial" pitchFamily="34" charset="0"/>
                <a:cs typeface="Arial" pitchFamily="34" charset="0"/>
              </a:rPr>
              <a:t> </a:t>
            </a:r>
            <a:r>
              <a:rPr lang="de-DE" sz="1600" dirty="0" err="1" smtClean="0">
                <a:solidFill>
                  <a:schemeClr val="tx1">
                    <a:lumMod val="75000"/>
                    <a:lumOff val="25000"/>
                  </a:schemeClr>
                </a:solidFill>
                <a:latin typeface="Arial" pitchFamily="34" charset="0"/>
                <a:cs typeface="Arial" pitchFamily="34" charset="0"/>
              </a:rPr>
              <a:t>interdisciplinary</a:t>
            </a:r>
            <a:r>
              <a:rPr lang="de-DE" sz="1600" dirty="0" smtClean="0">
                <a:solidFill>
                  <a:schemeClr val="tx1">
                    <a:lumMod val="75000"/>
                    <a:lumOff val="25000"/>
                  </a:schemeClr>
                </a:solidFill>
                <a:latin typeface="Arial" pitchFamily="34" charset="0"/>
                <a:cs typeface="Arial" pitchFamily="34" charset="0"/>
              </a:rPr>
              <a:t> </a:t>
            </a:r>
            <a:r>
              <a:rPr lang="de-DE" sz="1600" dirty="0" err="1">
                <a:solidFill>
                  <a:schemeClr val="tx1">
                    <a:lumMod val="75000"/>
                    <a:lumOff val="25000"/>
                  </a:schemeClr>
                </a:solidFill>
                <a:latin typeface="Arial" pitchFamily="34" charset="0"/>
                <a:cs typeface="Arial" pitchFamily="34" charset="0"/>
              </a:rPr>
              <a:t>community</a:t>
            </a:r>
            <a:r>
              <a:rPr lang="de-DE" sz="1600" dirty="0">
                <a:solidFill>
                  <a:schemeClr val="tx1">
                    <a:lumMod val="75000"/>
                    <a:lumOff val="25000"/>
                  </a:schemeClr>
                </a:solidFill>
                <a:latin typeface="Arial" pitchFamily="34" charset="0"/>
                <a:cs typeface="Arial" pitchFamily="34" charset="0"/>
              </a:rPr>
              <a:t> </a:t>
            </a:r>
            <a:r>
              <a:rPr lang="de-DE" sz="1600" dirty="0" err="1">
                <a:solidFill>
                  <a:schemeClr val="tx1">
                    <a:lumMod val="75000"/>
                    <a:lumOff val="25000"/>
                  </a:schemeClr>
                </a:solidFill>
                <a:latin typeface="Arial" pitchFamily="34" charset="0"/>
                <a:cs typeface="Arial" pitchFamily="34" charset="0"/>
              </a:rPr>
              <a:t>of</a:t>
            </a:r>
            <a:r>
              <a:rPr lang="de-DE" sz="1600" dirty="0">
                <a:solidFill>
                  <a:schemeClr val="tx1">
                    <a:lumMod val="75000"/>
                    <a:lumOff val="25000"/>
                  </a:schemeClr>
                </a:solidFill>
                <a:latin typeface="Arial" pitchFamily="34" charset="0"/>
                <a:cs typeface="Arial" pitchFamily="34" charset="0"/>
              </a:rPr>
              <a:t> </a:t>
            </a:r>
            <a:r>
              <a:rPr lang="de-DE" sz="1600" dirty="0" err="1">
                <a:solidFill>
                  <a:schemeClr val="tx1">
                    <a:lumMod val="75000"/>
                    <a:lumOff val="25000"/>
                  </a:schemeClr>
                </a:solidFill>
                <a:latin typeface="Arial" pitchFamily="34" charset="0"/>
                <a:cs typeface="Arial" pitchFamily="34" charset="0"/>
              </a:rPr>
              <a:t>scholars</a:t>
            </a:r>
            <a:r>
              <a:rPr lang="de-DE" sz="1600" dirty="0">
                <a:solidFill>
                  <a:schemeClr val="tx1">
                    <a:lumMod val="75000"/>
                    <a:lumOff val="25000"/>
                  </a:schemeClr>
                </a:solidFill>
                <a:latin typeface="Arial" pitchFamily="34" charset="0"/>
                <a:cs typeface="Arial" pitchFamily="34" charset="0"/>
              </a:rPr>
              <a:t> not </a:t>
            </a:r>
            <a:r>
              <a:rPr lang="de-DE" sz="1600" dirty="0" err="1">
                <a:solidFill>
                  <a:schemeClr val="tx1">
                    <a:lumMod val="75000"/>
                    <a:lumOff val="25000"/>
                  </a:schemeClr>
                </a:solidFill>
                <a:latin typeface="Arial" pitchFamily="34" charset="0"/>
                <a:cs typeface="Arial" pitchFamily="34" charset="0"/>
              </a:rPr>
              <a:t>only</a:t>
            </a:r>
            <a:r>
              <a:rPr lang="de-DE" sz="1600" dirty="0">
                <a:solidFill>
                  <a:schemeClr val="tx1">
                    <a:lumMod val="75000"/>
                    <a:lumOff val="25000"/>
                  </a:schemeClr>
                </a:solidFill>
                <a:latin typeface="Arial" pitchFamily="34" charset="0"/>
                <a:cs typeface="Arial" pitchFamily="34" charset="0"/>
              </a:rPr>
              <a:t> in Europe but also </a:t>
            </a:r>
            <a:r>
              <a:rPr lang="de-DE" sz="1600" dirty="0" err="1">
                <a:solidFill>
                  <a:schemeClr val="tx1">
                    <a:lumMod val="75000"/>
                    <a:lumOff val="25000"/>
                  </a:schemeClr>
                </a:solidFill>
                <a:latin typeface="Arial" pitchFamily="34" charset="0"/>
                <a:cs typeface="Arial" pitchFamily="34" charset="0"/>
              </a:rPr>
              <a:t>internationally</a:t>
            </a:r>
            <a:r>
              <a:rPr lang="de-DE" sz="1600" dirty="0">
                <a:solidFill>
                  <a:schemeClr val="tx1">
                    <a:lumMod val="75000"/>
                    <a:lumOff val="25000"/>
                  </a:schemeClr>
                </a:solidFill>
                <a:latin typeface="Arial" pitchFamily="34" charset="0"/>
                <a:cs typeface="Arial" pitchFamily="34" charset="0"/>
              </a:rPr>
              <a:t>.</a:t>
            </a:r>
          </a:p>
          <a:p>
            <a:pPr>
              <a:spcAft>
                <a:spcPts val="600"/>
              </a:spcAft>
              <a:buClr>
                <a:schemeClr val="tx2"/>
              </a:buClr>
              <a:buSzPct val="120000"/>
              <a:buFont typeface="Wingdings" pitchFamily="2" charset="2"/>
              <a:buChar char="§"/>
            </a:pPr>
            <a:r>
              <a:rPr lang="en-US" sz="1600" dirty="0">
                <a:solidFill>
                  <a:schemeClr val="tx1">
                    <a:lumMod val="75000"/>
                    <a:lumOff val="25000"/>
                  </a:schemeClr>
                </a:solidFill>
                <a:latin typeface="Arial" pitchFamily="34" charset="0"/>
                <a:cs typeface="Arial" pitchFamily="34" charset="0"/>
              </a:rPr>
              <a:t>While it is closely related to universities and museums, it offers a very open and democratic approach to anyone who seeks to involve in American Studies.</a:t>
            </a:r>
          </a:p>
          <a:p>
            <a:pPr>
              <a:spcAft>
                <a:spcPts val="600"/>
              </a:spcAft>
              <a:buClr>
                <a:schemeClr val="tx2"/>
              </a:buClr>
              <a:buSzPct val="120000"/>
              <a:buFont typeface="Wingdings" pitchFamily="2" charset="2"/>
              <a:buChar char="§"/>
            </a:pPr>
            <a:r>
              <a:rPr lang="en-US" sz="1600" dirty="0">
                <a:solidFill>
                  <a:schemeClr val="tx1">
                    <a:lumMod val="75000"/>
                    <a:lumOff val="25000"/>
                  </a:schemeClr>
                </a:solidFill>
                <a:latin typeface="Arial" pitchFamily="34" charset="0"/>
                <a:cs typeface="Arial" pitchFamily="34" charset="0"/>
              </a:rPr>
              <a:t>In the course of its history, the AIW in its presentations has always dealt with relevant contemporary questions and academic discussions.</a:t>
            </a:r>
          </a:p>
          <a:p>
            <a:pPr>
              <a:spcAft>
                <a:spcPts val="600"/>
              </a:spcAft>
              <a:buClr>
                <a:schemeClr val="tx2"/>
              </a:buClr>
              <a:buSzPct val="120000"/>
              <a:buFont typeface="Wingdings" pitchFamily="2" charset="2"/>
              <a:buChar char="§"/>
            </a:pPr>
            <a:r>
              <a:rPr lang="en-US" sz="1600" dirty="0">
                <a:solidFill>
                  <a:schemeClr val="tx1">
                    <a:lumMod val="75000"/>
                    <a:lumOff val="25000"/>
                  </a:schemeClr>
                </a:solidFill>
                <a:latin typeface="Arial" pitchFamily="34" charset="0"/>
                <a:cs typeface="Arial" pitchFamily="34" charset="0"/>
              </a:rPr>
              <a:t>Many of the contributions made would have been worth publishing in order to gain access to an even wider international audience, to initiate further discussions and to be available in the longer term</a:t>
            </a:r>
            <a:r>
              <a:rPr lang="en-US" sz="1600" dirty="0" smtClean="0">
                <a:solidFill>
                  <a:schemeClr val="tx1">
                    <a:lumMod val="75000"/>
                    <a:lumOff val="25000"/>
                  </a:schemeClr>
                </a:solidFill>
                <a:latin typeface="Arial" pitchFamily="34" charset="0"/>
                <a:cs typeface="Arial" pitchFamily="34" charset="0"/>
              </a:rPr>
              <a:t>.</a:t>
            </a:r>
          </a:p>
          <a:p>
            <a:pPr>
              <a:spcAft>
                <a:spcPts val="600"/>
              </a:spcAft>
              <a:buClr>
                <a:schemeClr val="tx2"/>
              </a:buClr>
              <a:buSzPct val="120000"/>
              <a:buFont typeface="Wingdings" pitchFamily="2" charset="2"/>
              <a:buChar char="§"/>
            </a:pPr>
            <a:r>
              <a:rPr lang="en-US" sz="1600" dirty="0">
                <a:solidFill>
                  <a:schemeClr val="tx1">
                    <a:lumMod val="75000"/>
                    <a:lumOff val="25000"/>
                  </a:schemeClr>
                </a:solidFill>
                <a:latin typeface="Arial" pitchFamily="34" charset="0"/>
                <a:cs typeface="Arial" pitchFamily="34" charset="0"/>
              </a:rPr>
              <a:t>Checking the implementation of an AIW online journal, as suggested below, means adding “documented traditions” to the "oral traditions“ of the AIW.</a:t>
            </a:r>
          </a:p>
          <a:p>
            <a:pPr>
              <a:spcAft>
                <a:spcPts val="600"/>
              </a:spcAft>
              <a:buClr>
                <a:schemeClr val="tx2"/>
              </a:buClr>
              <a:buSzPct val="120000"/>
              <a:buFont typeface="Wingdings" pitchFamily="2" charset="2"/>
              <a:buChar char="§"/>
            </a:pPr>
            <a:endParaRPr lang="de-DE" sz="1600" dirty="0">
              <a:solidFill>
                <a:schemeClr val="tx1">
                  <a:lumMod val="75000"/>
                  <a:lumOff val="25000"/>
                </a:schemeClr>
              </a:solidFill>
              <a:latin typeface="Arial" pitchFamily="34" charset="0"/>
              <a:cs typeface="Arial" pitchFamily="34" charset="0"/>
            </a:endParaRPr>
          </a:p>
        </p:txBody>
      </p:sp>
      <p:sp>
        <p:nvSpPr>
          <p:cNvPr id="4" name="Foliennummernplatzhalter 3"/>
          <p:cNvSpPr>
            <a:spLocks noGrp="1"/>
          </p:cNvSpPr>
          <p:nvPr>
            <p:ph type="sldNum" sz="quarter" idx="12"/>
          </p:nvPr>
        </p:nvSpPr>
        <p:spPr>
          <a:xfrm>
            <a:off x="683568" y="6356350"/>
            <a:ext cx="8003232" cy="365125"/>
          </a:xfrm>
        </p:spPr>
        <p:txBody>
          <a:bodyPr/>
          <a:lstStyle/>
          <a:p>
            <a:pPr algn="l"/>
            <a:r>
              <a:rPr lang="de-DE" dirty="0" smtClean="0"/>
              <a:t>01-2021 	AIW online </a:t>
            </a:r>
            <a:r>
              <a:rPr lang="de-DE" dirty="0" err="1" smtClean="0"/>
              <a:t>journal</a:t>
            </a:r>
            <a:r>
              <a:rPr lang="de-DE" dirty="0" smtClean="0"/>
              <a:t> / </a:t>
            </a:r>
            <a:r>
              <a:rPr lang="de-DE" dirty="0" err="1" smtClean="0"/>
              <a:t>proposal</a:t>
            </a:r>
            <a:r>
              <a:rPr lang="de-DE" dirty="0" smtClean="0"/>
              <a:t> </a:t>
            </a:r>
            <a:r>
              <a:rPr lang="de-DE" dirty="0" err="1" smtClean="0"/>
              <a:t>for</a:t>
            </a:r>
            <a:r>
              <a:rPr lang="de-DE" dirty="0" smtClean="0"/>
              <a:t> </a:t>
            </a:r>
            <a:r>
              <a:rPr lang="de-DE" dirty="0" err="1" smtClean="0"/>
              <a:t>specification</a:t>
            </a:r>
            <a:r>
              <a:rPr lang="de-DE" dirty="0" smtClean="0"/>
              <a:t> 				           </a:t>
            </a:r>
            <a:fld id="{B0FC91D3-218C-426E-BEFB-D44FA75DA109}" type="slidenum">
              <a:rPr lang="de-DE" smtClean="0"/>
              <a:pPr algn="l"/>
              <a:t>2</a:t>
            </a:fld>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2400" b="1" dirty="0" err="1" smtClean="0">
                <a:solidFill>
                  <a:schemeClr val="accent1"/>
                </a:solidFill>
                <a:latin typeface="Arial" pitchFamily="34" charset="0"/>
                <a:cs typeface="Arial" pitchFamily="34" charset="0"/>
              </a:rPr>
              <a:t>Objectives</a:t>
            </a:r>
            <a:r>
              <a:rPr lang="de-DE" sz="2400" b="1" dirty="0" smtClean="0">
                <a:solidFill>
                  <a:schemeClr val="accent1"/>
                </a:solidFill>
                <a:latin typeface="Arial" pitchFamily="34" charset="0"/>
                <a:cs typeface="Arial" pitchFamily="34" charset="0"/>
              </a:rPr>
              <a:t> </a:t>
            </a:r>
            <a:r>
              <a:rPr lang="de-DE" sz="2400" b="1" dirty="0" err="1" smtClean="0">
                <a:solidFill>
                  <a:schemeClr val="accent1"/>
                </a:solidFill>
                <a:latin typeface="Arial" pitchFamily="34" charset="0"/>
                <a:cs typeface="Arial" pitchFamily="34" charset="0"/>
              </a:rPr>
              <a:t>of</a:t>
            </a:r>
            <a:r>
              <a:rPr lang="de-DE" sz="2400" b="1" dirty="0" smtClean="0">
                <a:solidFill>
                  <a:schemeClr val="accent1"/>
                </a:solidFill>
                <a:latin typeface="Arial" pitchFamily="34" charset="0"/>
                <a:cs typeface="Arial" pitchFamily="34" charset="0"/>
              </a:rPr>
              <a:t> </a:t>
            </a:r>
            <a:r>
              <a:rPr lang="de-DE" sz="2400" b="1" dirty="0" err="1" smtClean="0">
                <a:solidFill>
                  <a:schemeClr val="accent1"/>
                </a:solidFill>
                <a:latin typeface="Arial" pitchFamily="34" charset="0"/>
                <a:cs typeface="Arial" pitchFamily="34" charset="0"/>
              </a:rPr>
              <a:t>the</a:t>
            </a:r>
            <a:r>
              <a:rPr lang="de-DE" sz="2400" b="1" dirty="0" smtClean="0">
                <a:solidFill>
                  <a:schemeClr val="accent1"/>
                </a:solidFill>
                <a:latin typeface="Arial" pitchFamily="34" charset="0"/>
                <a:cs typeface="Arial" pitchFamily="34" charset="0"/>
              </a:rPr>
              <a:t> </a:t>
            </a:r>
            <a:r>
              <a:rPr lang="de-DE" sz="2400" b="1" dirty="0" err="1" smtClean="0">
                <a:solidFill>
                  <a:schemeClr val="accent1"/>
                </a:solidFill>
                <a:latin typeface="Arial" pitchFamily="34" charset="0"/>
                <a:cs typeface="Arial" pitchFamily="34" charset="0"/>
              </a:rPr>
              <a:t>proposed</a:t>
            </a:r>
            <a:r>
              <a:rPr lang="de-DE" sz="2400" b="1" dirty="0" smtClean="0">
                <a:solidFill>
                  <a:schemeClr val="accent1"/>
                </a:solidFill>
                <a:latin typeface="Arial" pitchFamily="34" charset="0"/>
                <a:cs typeface="Arial" pitchFamily="34" charset="0"/>
              </a:rPr>
              <a:t> </a:t>
            </a:r>
            <a:r>
              <a:rPr lang="de-DE" sz="2400" b="1" dirty="0" err="1" smtClean="0">
                <a:solidFill>
                  <a:schemeClr val="accent1"/>
                </a:solidFill>
                <a:latin typeface="Arial" pitchFamily="34" charset="0"/>
                <a:cs typeface="Arial" pitchFamily="34" charset="0"/>
              </a:rPr>
              <a:t>specification</a:t>
            </a:r>
            <a:endParaRPr lang="de-DE" sz="2400" b="1" dirty="0">
              <a:solidFill>
                <a:schemeClr val="accent1"/>
              </a:solidFill>
              <a:latin typeface="Arial" pitchFamily="34" charset="0"/>
              <a:cs typeface="Arial" pitchFamily="34" charset="0"/>
            </a:endParaRPr>
          </a:p>
        </p:txBody>
      </p:sp>
      <p:sp>
        <p:nvSpPr>
          <p:cNvPr id="3" name="Inhaltsplatzhalter 2"/>
          <p:cNvSpPr>
            <a:spLocks noGrp="1"/>
          </p:cNvSpPr>
          <p:nvPr>
            <p:ph idx="1"/>
          </p:nvPr>
        </p:nvSpPr>
        <p:spPr>
          <a:xfrm>
            <a:off x="467544" y="1711349"/>
            <a:ext cx="8229600" cy="4525963"/>
          </a:xfrm>
        </p:spPr>
        <p:txBody>
          <a:bodyPr>
            <a:normAutofit/>
          </a:bodyPr>
          <a:lstStyle/>
          <a:p>
            <a:pPr>
              <a:spcAft>
                <a:spcPts val="600"/>
              </a:spcAft>
              <a:buClr>
                <a:schemeClr val="tx2"/>
              </a:buClr>
              <a:buSzPct val="120000"/>
              <a:buFont typeface="Wingdings" pitchFamily="2" charset="2"/>
              <a:buChar char="§"/>
            </a:pPr>
            <a:r>
              <a:rPr lang="en-US" sz="1600" dirty="0" smtClean="0">
                <a:solidFill>
                  <a:schemeClr val="tx1">
                    <a:lumMod val="75000"/>
                    <a:lumOff val="25000"/>
                  </a:schemeClr>
                </a:solidFill>
                <a:latin typeface="Arial" pitchFamily="34" charset="0"/>
                <a:cs typeface="Arial" pitchFamily="34" charset="0"/>
              </a:rPr>
              <a:t>The specification for the implementation of an AIW online journal, the so-called “</a:t>
            </a:r>
            <a:r>
              <a:rPr lang="en-US" sz="1600" dirty="0" err="1" smtClean="0">
                <a:solidFill>
                  <a:schemeClr val="tx1">
                    <a:lumMod val="75000"/>
                    <a:lumOff val="25000"/>
                  </a:schemeClr>
                </a:solidFill>
                <a:latin typeface="Arial" pitchFamily="34" charset="0"/>
                <a:cs typeface="Arial" pitchFamily="34" charset="0"/>
              </a:rPr>
              <a:t>Pflichtenheft</a:t>
            </a:r>
            <a:r>
              <a:rPr lang="en-US" sz="1600" dirty="0" smtClean="0">
                <a:solidFill>
                  <a:schemeClr val="tx1">
                    <a:lumMod val="75000"/>
                    <a:lumOff val="25000"/>
                  </a:schemeClr>
                </a:solidFill>
                <a:latin typeface="Arial" pitchFamily="34" charset="0"/>
                <a:cs typeface="Arial" pitchFamily="34" charset="0"/>
              </a:rPr>
              <a:t>” consists of three major parts,</a:t>
            </a:r>
          </a:p>
          <a:p>
            <a:pPr lvl="1">
              <a:spcAft>
                <a:spcPts val="600"/>
              </a:spcAft>
              <a:buClr>
                <a:schemeClr val="tx2"/>
              </a:buClr>
              <a:buSzPct val="120000"/>
              <a:buFont typeface="Wingdings" pitchFamily="2" charset="2"/>
              <a:buChar char="§"/>
            </a:pPr>
            <a:r>
              <a:rPr lang="en-US" sz="1400" dirty="0" smtClean="0">
                <a:solidFill>
                  <a:schemeClr val="tx1">
                    <a:lumMod val="75000"/>
                    <a:lumOff val="25000"/>
                  </a:schemeClr>
                </a:solidFill>
                <a:latin typeface="Arial" pitchFamily="34" charset="0"/>
                <a:cs typeface="Arial" pitchFamily="34" charset="0"/>
              </a:rPr>
              <a:t>IT-technical requirements  and  methodology of implementation</a:t>
            </a:r>
          </a:p>
          <a:p>
            <a:pPr lvl="1">
              <a:spcAft>
                <a:spcPts val="600"/>
              </a:spcAft>
              <a:buClr>
                <a:schemeClr val="tx2"/>
              </a:buClr>
              <a:buSzPct val="120000"/>
              <a:buFont typeface="Wingdings" pitchFamily="2" charset="2"/>
              <a:buChar char="§"/>
            </a:pPr>
            <a:r>
              <a:rPr lang="en-US" sz="1400" dirty="0" smtClean="0">
                <a:solidFill>
                  <a:schemeClr val="tx1">
                    <a:lumMod val="75000"/>
                    <a:lumOff val="25000"/>
                  </a:schemeClr>
                </a:solidFill>
                <a:latin typeface="Arial" pitchFamily="34" charset="0"/>
                <a:cs typeface="Arial" pitchFamily="34" charset="0"/>
              </a:rPr>
              <a:t>Description of goals, contents and content structure</a:t>
            </a:r>
          </a:p>
          <a:p>
            <a:pPr lvl="1">
              <a:spcAft>
                <a:spcPts val="600"/>
              </a:spcAft>
              <a:buClr>
                <a:schemeClr val="tx2"/>
              </a:buClr>
              <a:buSzPct val="120000"/>
              <a:buFont typeface="Wingdings" pitchFamily="2" charset="2"/>
              <a:buChar char="§"/>
            </a:pPr>
            <a:r>
              <a:rPr lang="en-US" sz="1400" dirty="0" smtClean="0">
                <a:solidFill>
                  <a:schemeClr val="tx1">
                    <a:lumMod val="75000"/>
                    <a:lumOff val="25000"/>
                  </a:schemeClr>
                </a:solidFill>
                <a:latin typeface="Arial" pitchFamily="34" charset="0"/>
                <a:cs typeface="Arial" pitchFamily="34" charset="0"/>
              </a:rPr>
              <a:t>Estimated costs and project description/ project plan</a:t>
            </a:r>
          </a:p>
          <a:p>
            <a:pPr>
              <a:spcAft>
                <a:spcPts val="600"/>
              </a:spcAft>
              <a:buClr>
                <a:schemeClr val="tx2"/>
              </a:buClr>
              <a:buSzPct val="120000"/>
              <a:buFont typeface="Wingdings" pitchFamily="2" charset="2"/>
              <a:buChar char="§"/>
            </a:pPr>
            <a:r>
              <a:rPr lang="en-US" sz="1600" dirty="0" smtClean="0">
                <a:solidFill>
                  <a:schemeClr val="tx1">
                    <a:lumMod val="75000"/>
                    <a:lumOff val="25000"/>
                  </a:schemeClr>
                </a:solidFill>
                <a:latin typeface="Arial" pitchFamily="34" charset="0"/>
                <a:cs typeface="Arial" pitchFamily="34" charset="0"/>
              </a:rPr>
              <a:t>The cost plan provides an estimation on required human and material resources, the project plan structures the activities within a time schedule and assigns the appropriate resources</a:t>
            </a:r>
          </a:p>
          <a:p>
            <a:pPr>
              <a:spcAft>
                <a:spcPts val="600"/>
              </a:spcAft>
              <a:buClr>
                <a:schemeClr val="tx2"/>
              </a:buClr>
              <a:buSzPct val="120000"/>
              <a:buFont typeface="Wingdings" pitchFamily="2" charset="2"/>
              <a:buChar char="§"/>
            </a:pPr>
            <a:r>
              <a:rPr lang="en-US" sz="1600" dirty="0" smtClean="0">
                <a:solidFill>
                  <a:schemeClr val="tx1">
                    <a:lumMod val="75000"/>
                    <a:lumOff val="25000"/>
                  </a:schemeClr>
                </a:solidFill>
                <a:latin typeface="Arial" pitchFamily="34" charset="0"/>
                <a:cs typeface="Arial" pitchFamily="34" charset="0"/>
              </a:rPr>
              <a:t>The content description specifies the requirements to be implemented, if appropriate take a two step approach as a basis</a:t>
            </a:r>
          </a:p>
          <a:p>
            <a:pPr>
              <a:spcAft>
                <a:spcPts val="600"/>
              </a:spcAft>
              <a:buClr>
                <a:schemeClr val="tx2"/>
              </a:buClr>
              <a:buSzPct val="120000"/>
              <a:buFont typeface="Wingdings" pitchFamily="2" charset="2"/>
              <a:buChar char="§"/>
            </a:pPr>
            <a:r>
              <a:rPr lang="en-US" sz="1600" dirty="0" smtClean="0">
                <a:solidFill>
                  <a:schemeClr val="tx1">
                    <a:lumMod val="75000"/>
                    <a:lumOff val="25000"/>
                  </a:schemeClr>
                </a:solidFill>
                <a:latin typeface="Arial" pitchFamily="34" charset="0"/>
                <a:cs typeface="Arial" pitchFamily="34" charset="0"/>
              </a:rPr>
              <a:t>The IT-technical requirements address the hosting and maintenance, web-technology, workload prognosis, IT- and personal security, responsibilities and the testing and go live phase  </a:t>
            </a:r>
          </a:p>
          <a:p>
            <a:pPr>
              <a:spcAft>
                <a:spcPts val="600"/>
              </a:spcAft>
              <a:buClr>
                <a:schemeClr val="tx2"/>
              </a:buClr>
              <a:buSzPct val="120000"/>
              <a:buFont typeface="Wingdings" pitchFamily="2" charset="2"/>
              <a:buChar char="§"/>
            </a:pPr>
            <a:endParaRPr lang="en-US" sz="1800" dirty="0">
              <a:solidFill>
                <a:schemeClr val="tx1">
                  <a:lumMod val="75000"/>
                  <a:lumOff val="25000"/>
                </a:schemeClr>
              </a:solidFill>
              <a:latin typeface="Arial" pitchFamily="34" charset="0"/>
              <a:cs typeface="Arial" pitchFamily="34" charset="0"/>
            </a:endParaRPr>
          </a:p>
          <a:p>
            <a:pPr>
              <a:spcAft>
                <a:spcPts val="600"/>
              </a:spcAft>
              <a:buClr>
                <a:schemeClr val="tx2"/>
              </a:buClr>
              <a:buSzPct val="120000"/>
              <a:buFont typeface="Wingdings" pitchFamily="2" charset="2"/>
              <a:buChar char="§"/>
            </a:pPr>
            <a:endParaRPr lang="en-US" sz="1800" dirty="0" smtClean="0">
              <a:solidFill>
                <a:schemeClr val="tx1">
                  <a:lumMod val="75000"/>
                  <a:lumOff val="25000"/>
                </a:schemeClr>
              </a:solidFill>
              <a:latin typeface="Arial" pitchFamily="34" charset="0"/>
              <a:cs typeface="Arial" pitchFamily="34" charset="0"/>
            </a:endParaRPr>
          </a:p>
          <a:p>
            <a:pPr lvl="1">
              <a:spcAft>
                <a:spcPts val="600"/>
              </a:spcAft>
              <a:buClr>
                <a:schemeClr val="tx2"/>
              </a:buClr>
              <a:buSzPct val="120000"/>
              <a:buFont typeface="Wingdings" pitchFamily="2" charset="2"/>
              <a:buChar char="§"/>
            </a:pPr>
            <a:endParaRPr lang="en-US" sz="1400" dirty="0" smtClean="0">
              <a:solidFill>
                <a:schemeClr val="tx1">
                  <a:lumMod val="75000"/>
                  <a:lumOff val="25000"/>
                </a:schemeClr>
              </a:solidFill>
              <a:latin typeface="Arial" pitchFamily="34" charset="0"/>
              <a:cs typeface="Arial" pitchFamily="34" charset="0"/>
            </a:endParaRPr>
          </a:p>
          <a:p>
            <a:pPr lvl="1">
              <a:spcAft>
                <a:spcPts val="600"/>
              </a:spcAft>
              <a:buClr>
                <a:schemeClr val="tx2"/>
              </a:buClr>
              <a:buSzPct val="120000"/>
              <a:buFont typeface="Wingdings" pitchFamily="2" charset="2"/>
              <a:buChar char="§"/>
            </a:pPr>
            <a:endParaRPr lang="en-US" sz="1400" dirty="0">
              <a:solidFill>
                <a:schemeClr val="tx1">
                  <a:lumMod val="75000"/>
                  <a:lumOff val="25000"/>
                </a:schemeClr>
              </a:solidFill>
              <a:latin typeface="Arial" pitchFamily="34" charset="0"/>
              <a:cs typeface="Arial" pitchFamily="34" charset="0"/>
            </a:endParaRPr>
          </a:p>
          <a:p>
            <a:pPr>
              <a:spcAft>
                <a:spcPts val="600"/>
              </a:spcAft>
              <a:buClr>
                <a:schemeClr val="tx2"/>
              </a:buClr>
              <a:buSzPct val="120000"/>
              <a:buFont typeface="Wingdings" pitchFamily="2" charset="2"/>
              <a:buChar char="§"/>
            </a:pPr>
            <a:endParaRPr lang="de-DE" sz="1600" dirty="0">
              <a:solidFill>
                <a:schemeClr val="tx1">
                  <a:lumMod val="75000"/>
                  <a:lumOff val="25000"/>
                </a:schemeClr>
              </a:solidFill>
              <a:latin typeface="Arial" pitchFamily="34" charset="0"/>
              <a:cs typeface="Arial" pitchFamily="34" charset="0"/>
            </a:endParaRPr>
          </a:p>
        </p:txBody>
      </p:sp>
      <p:sp>
        <p:nvSpPr>
          <p:cNvPr id="4" name="Foliennummernplatzhalter 3"/>
          <p:cNvSpPr>
            <a:spLocks noGrp="1"/>
          </p:cNvSpPr>
          <p:nvPr>
            <p:ph type="sldNum" sz="quarter" idx="12"/>
          </p:nvPr>
        </p:nvSpPr>
        <p:spPr>
          <a:xfrm>
            <a:off x="683568" y="6356350"/>
            <a:ext cx="8003232" cy="365125"/>
          </a:xfrm>
        </p:spPr>
        <p:txBody>
          <a:bodyPr/>
          <a:lstStyle/>
          <a:p>
            <a:pPr algn="l"/>
            <a:r>
              <a:rPr lang="de-DE" dirty="0" smtClean="0"/>
              <a:t>01-2021 	AIW online </a:t>
            </a:r>
            <a:r>
              <a:rPr lang="de-DE" dirty="0" err="1" smtClean="0"/>
              <a:t>journal</a:t>
            </a:r>
            <a:r>
              <a:rPr lang="de-DE" dirty="0" smtClean="0"/>
              <a:t> / </a:t>
            </a:r>
            <a:r>
              <a:rPr lang="de-DE" dirty="0" err="1" smtClean="0"/>
              <a:t>proposal</a:t>
            </a:r>
            <a:r>
              <a:rPr lang="de-DE" dirty="0" smtClean="0"/>
              <a:t> </a:t>
            </a:r>
            <a:r>
              <a:rPr lang="de-DE" dirty="0" err="1" smtClean="0"/>
              <a:t>for</a:t>
            </a:r>
            <a:r>
              <a:rPr lang="de-DE" dirty="0" smtClean="0"/>
              <a:t> </a:t>
            </a:r>
            <a:r>
              <a:rPr lang="de-DE" dirty="0" err="1" smtClean="0"/>
              <a:t>specification</a:t>
            </a:r>
            <a:r>
              <a:rPr lang="de-DE" dirty="0" smtClean="0"/>
              <a:t> 				           </a:t>
            </a:r>
            <a:fld id="{B0FC91D3-218C-426E-BEFB-D44FA75DA109}" type="slidenum">
              <a:rPr lang="de-DE" smtClean="0"/>
              <a:pPr algn="l"/>
              <a:t>3</a:t>
            </a:fld>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2400" b="1" dirty="0" err="1" smtClean="0">
                <a:solidFill>
                  <a:schemeClr val="accent1"/>
                </a:solidFill>
                <a:latin typeface="Arial" pitchFamily="34" charset="0"/>
                <a:cs typeface="Arial" pitchFamily="34" charset="0"/>
              </a:rPr>
              <a:t>Timeline</a:t>
            </a:r>
            <a:r>
              <a:rPr lang="de-DE" sz="2400" b="1" dirty="0" smtClean="0">
                <a:solidFill>
                  <a:schemeClr val="accent1"/>
                </a:solidFill>
                <a:latin typeface="Arial" pitchFamily="34" charset="0"/>
                <a:cs typeface="Arial" pitchFamily="34" charset="0"/>
              </a:rPr>
              <a:t> </a:t>
            </a:r>
            <a:r>
              <a:rPr lang="de-DE" sz="2400" b="1" dirty="0" err="1" smtClean="0">
                <a:solidFill>
                  <a:schemeClr val="accent1"/>
                </a:solidFill>
                <a:latin typeface="Arial" pitchFamily="34" charset="0"/>
                <a:cs typeface="Arial" pitchFamily="34" charset="0"/>
              </a:rPr>
              <a:t>for</a:t>
            </a:r>
            <a:r>
              <a:rPr lang="de-DE" sz="2400" b="1" dirty="0" smtClean="0">
                <a:solidFill>
                  <a:schemeClr val="accent1"/>
                </a:solidFill>
                <a:latin typeface="Arial" pitchFamily="34" charset="0"/>
                <a:cs typeface="Arial" pitchFamily="34" charset="0"/>
              </a:rPr>
              <a:t> </a:t>
            </a:r>
            <a:r>
              <a:rPr lang="de-DE" sz="2400" b="1" dirty="0" err="1" smtClean="0">
                <a:solidFill>
                  <a:schemeClr val="accent1"/>
                </a:solidFill>
                <a:latin typeface="Arial" pitchFamily="34" charset="0"/>
                <a:cs typeface="Arial" pitchFamily="34" charset="0"/>
              </a:rPr>
              <a:t>the</a:t>
            </a:r>
            <a:r>
              <a:rPr lang="de-DE" sz="2400" b="1" dirty="0" smtClean="0">
                <a:solidFill>
                  <a:schemeClr val="accent1"/>
                </a:solidFill>
                <a:latin typeface="Arial" pitchFamily="34" charset="0"/>
                <a:cs typeface="Arial" pitchFamily="34" charset="0"/>
              </a:rPr>
              <a:t> </a:t>
            </a:r>
            <a:r>
              <a:rPr lang="de-DE" sz="2400" b="1" dirty="0" err="1" smtClean="0">
                <a:solidFill>
                  <a:schemeClr val="accent1"/>
                </a:solidFill>
                <a:latin typeface="Arial" pitchFamily="34" charset="0"/>
                <a:cs typeface="Arial" pitchFamily="34" charset="0"/>
              </a:rPr>
              <a:t>proposed</a:t>
            </a:r>
            <a:r>
              <a:rPr lang="de-DE" sz="2400" b="1" dirty="0" smtClean="0">
                <a:solidFill>
                  <a:schemeClr val="accent1"/>
                </a:solidFill>
                <a:latin typeface="Arial" pitchFamily="34" charset="0"/>
                <a:cs typeface="Arial" pitchFamily="34" charset="0"/>
              </a:rPr>
              <a:t> </a:t>
            </a:r>
            <a:r>
              <a:rPr lang="de-DE" sz="2400" b="1" dirty="0" err="1" smtClean="0">
                <a:solidFill>
                  <a:schemeClr val="accent1"/>
                </a:solidFill>
                <a:latin typeface="Arial" pitchFamily="34" charset="0"/>
                <a:cs typeface="Arial" pitchFamily="34" charset="0"/>
              </a:rPr>
              <a:t>specification</a:t>
            </a:r>
            <a:r>
              <a:rPr lang="de-DE" sz="2400" b="1" dirty="0" smtClean="0">
                <a:solidFill>
                  <a:schemeClr val="accent1"/>
                </a:solidFill>
                <a:latin typeface="Arial" pitchFamily="34" charset="0"/>
                <a:cs typeface="Arial" pitchFamily="34" charset="0"/>
              </a:rPr>
              <a:t> </a:t>
            </a:r>
            <a:r>
              <a:rPr lang="de-DE" sz="2400" b="1" dirty="0" err="1" smtClean="0">
                <a:solidFill>
                  <a:schemeClr val="accent1"/>
                </a:solidFill>
                <a:latin typeface="Arial" pitchFamily="34" charset="0"/>
                <a:cs typeface="Arial" pitchFamily="34" charset="0"/>
              </a:rPr>
              <a:t>and</a:t>
            </a:r>
            <a:r>
              <a:rPr lang="de-DE" sz="2400" b="1" dirty="0" smtClean="0">
                <a:solidFill>
                  <a:schemeClr val="accent1"/>
                </a:solidFill>
                <a:latin typeface="Arial" pitchFamily="34" charset="0"/>
                <a:cs typeface="Arial" pitchFamily="34" charset="0"/>
              </a:rPr>
              <a:t> </a:t>
            </a:r>
            <a:r>
              <a:rPr lang="de-DE" sz="2400" b="1" dirty="0" err="1" smtClean="0">
                <a:solidFill>
                  <a:schemeClr val="accent1"/>
                </a:solidFill>
                <a:latin typeface="Arial" pitchFamily="34" charset="0"/>
                <a:cs typeface="Arial" pitchFamily="34" charset="0"/>
              </a:rPr>
              <a:t>further</a:t>
            </a:r>
            <a:r>
              <a:rPr lang="de-DE" sz="2400" b="1" dirty="0" smtClean="0">
                <a:solidFill>
                  <a:schemeClr val="accent1"/>
                </a:solidFill>
                <a:latin typeface="Arial" pitchFamily="34" charset="0"/>
                <a:cs typeface="Arial" pitchFamily="34" charset="0"/>
              </a:rPr>
              <a:t> </a:t>
            </a:r>
            <a:r>
              <a:rPr lang="de-DE" sz="2400" b="1" dirty="0" err="1" smtClean="0">
                <a:solidFill>
                  <a:schemeClr val="accent1"/>
                </a:solidFill>
                <a:latin typeface="Arial" pitchFamily="34" charset="0"/>
                <a:cs typeface="Arial" pitchFamily="34" charset="0"/>
              </a:rPr>
              <a:t>requirements</a:t>
            </a:r>
            <a:endParaRPr lang="de-DE" sz="2400" b="1" dirty="0">
              <a:solidFill>
                <a:schemeClr val="accent1"/>
              </a:solidFill>
              <a:latin typeface="Arial" pitchFamily="34" charset="0"/>
              <a:cs typeface="Arial" pitchFamily="34" charset="0"/>
            </a:endParaRPr>
          </a:p>
        </p:txBody>
      </p:sp>
      <p:sp>
        <p:nvSpPr>
          <p:cNvPr id="3" name="Inhaltsplatzhalter 2"/>
          <p:cNvSpPr>
            <a:spLocks noGrp="1"/>
          </p:cNvSpPr>
          <p:nvPr>
            <p:ph idx="1"/>
          </p:nvPr>
        </p:nvSpPr>
        <p:spPr>
          <a:xfrm>
            <a:off x="467544" y="1711349"/>
            <a:ext cx="8229600" cy="4525963"/>
          </a:xfrm>
        </p:spPr>
        <p:txBody>
          <a:bodyPr>
            <a:normAutofit/>
          </a:bodyPr>
          <a:lstStyle/>
          <a:p>
            <a:pPr>
              <a:spcAft>
                <a:spcPts val="600"/>
              </a:spcAft>
              <a:buClr>
                <a:schemeClr val="tx2"/>
              </a:buClr>
              <a:buSzPct val="120000"/>
              <a:buFont typeface="Wingdings" pitchFamily="2" charset="2"/>
              <a:buChar char="§"/>
            </a:pPr>
            <a:r>
              <a:rPr lang="en-US" sz="1600" dirty="0" smtClean="0">
                <a:solidFill>
                  <a:schemeClr val="tx1">
                    <a:lumMod val="75000"/>
                    <a:lumOff val="25000"/>
                  </a:schemeClr>
                </a:solidFill>
                <a:latin typeface="Arial" pitchFamily="34" charset="0"/>
                <a:cs typeface="Arial" pitchFamily="34" charset="0"/>
              </a:rPr>
              <a:t>The specification for the implementation of an AIW online journal could be completed within two months</a:t>
            </a:r>
            <a:endParaRPr lang="en-US" sz="1400" dirty="0" smtClean="0">
              <a:solidFill>
                <a:schemeClr val="tx1">
                  <a:lumMod val="75000"/>
                  <a:lumOff val="25000"/>
                </a:schemeClr>
              </a:solidFill>
              <a:latin typeface="Arial" pitchFamily="34" charset="0"/>
              <a:cs typeface="Arial" pitchFamily="34" charset="0"/>
            </a:endParaRPr>
          </a:p>
          <a:p>
            <a:pPr>
              <a:spcAft>
                <a:spcPts val="600"/>
              </a:spcAft>
              <a:buClr>
                <a:schemeClr val="tx2"/>
              </a:buClr>
              <a:buSzPct val="120000"/>
              <a:buFont typeface="Wingdings" pitchFamily="2" charset="2"/>
              <a:buChar char="§"/>
            </a:pPr>
            <a:r>
              <a:rPr lang="en-US" sz="1600" dirty="0" smtClean="0">
                <a:solidFill>
                  <a:schemeClr val="tx1">
                    <a:lumMod val="75000"/>
                    <a:lumOff val="25000"/>
                  </a:schemeClr>
                </a:solidFill>
                <a:latin typeface="Arial" pitchFamily="34" charset="0"/>
                <a:cs typeface="Arial" pitchFamily="34" charset="0"/>
              </a:rPr>
              <a:t>In order to match the aims of the community and to consider already existing general conditions it is necessary to involve a few persons who help to</a:t>
            </a:r>
          </a:p>
          <a:p>
            <a:pPr lvl="1">
              <a:spcAft>
                <a:spcPts val="600"/>
              </a:spcAft>
              <a:buClr>
                <a:schemeClr val="tx2"/>
              </a:buClr>
              <a:buSzPct val="120000"/>
              <a:buFont typeface="Wingdings" pitchFamily="2" charset="2"/>
              <a:buChar char="§"/>
            </a:pPr>
            <a:r>
              <a:rPr lang="en-US" sz="1400" dirty="0" smtClean="0">
                <a:solidFill>
                  <a:schemeClr val="tx1">
                    <a:lumMod val="75000"/>
                    <a:lumOff val="25000"/>
                  </a:schemeClr>
                </a:solidFill>
                <a:latin typeface="Arial" pitchFamily="34" charset="0"/>
                <a:cs typeface="Arial" pitchFamily="34" charset="0"/>
              </a:rPr>
              <a:t>describe the existing IT environment and  identify suitable opportunities or “add-ons” to expand it</a:t>
            </a:r>
          </a:p>
          <a:p>
            <a:pPr lvl="1">
              <a:spcAft>
                <a:spcPts val="600"/>
              </a:spcAft>
              <a:buClr>
                <a:schemeClr val="tx2"/>
              </a:buClr>
              <a:buSzPct val="120000"/>
              <a:buFont typeface="Wingdings" pitchFamily="2" charset="2"/>
              <a:buChar char="§"/>
            </a:pPr>
            <a:r>
              <a:rPr lang="en-US" sz="1400" dirty="0" smtClean="0">
                <a:solidFill>
                  <a:schemeClr val="tx1">
                    <a:lumMod val="75000"/>
                    <a:lumOff val="25000"/>
                  </a:schemeClr>
                </a:solidFill>
                <a:latin typeface="Arial" pitchFamily="34" charset="0"/>
                <a:cs typeface="Arial" pitchFamily="34" charset="0"/>
              </a:rPr>
              <a:t>describe content and content structure</a:t>
            </a:r>
          </a:p>
          <a:p>
            <a:pPr lvl="1">
              <a:spcAft>
                <a:spcPts val="600"/>
              </a:spcAft>
              <a:buClr>
                <a:schemeClr val="tx2"/>
              </a:buClr>
              <a:buSzPct val="120000"/>
              <a:buFont typeface="Wingdings" pitchFamily="2" charset="2"/>
              <a:buChar char="§"/>
            </a:pPr>
            <a:r>
              <a:rPr lang="en-US" sz="1400" dirty="0">
                <a:solidFill>
                  <a:schemeClr val="tx1">
                    <a:lumMod val="75000"/>
                    <a:lumOff val="25000"/>
                  </a:schemeClr>
                </a:solidFill>
                <a:latin typeface="Arial" pitchFamily="34" charset="0"/>
                <a:cs typeface="Arial" pitchFamily="34" charset="0"/>
              </a:rPr>
              <a:t>accompany the process in order to adequately take AIW conditions into account</a:t>
            </a:r>
          </a:p>
          <a:p>
            <a:pPr lvl="1">
              <a:spcAft>
                <a:spcPts val="600"/>
              </a:spcAft>
              <a:buClr>
                <a:schemeClr val="tx2"/>
              </a:buClr>
              <a:buSzPct val="120000"/>
              <a:buFont typeface="Wingdings" pitchFamily="2" charset="2"/>
              <a:buChar char="§"/>
            </a:pPr>
            <a:endParaRPr lang="en-US" sz="1400" dirty="0" smtClean="0">
              <a:solidFill>
                <a:schemeClr val="tx1">
                  <a:lumMod val="75000"/>
                  <a:lumOff val="25000"/>
                </a:schemeClr>
              </a:solidFill>
              <a:latin typeface="Arial" pitchFamily="34" charset="0"/>
              <a:cs typeface="Arial" pitchFamily="34" charset="0"/>
            </a:endParaRPr>
          </a:p>
          <a:p>
            <a:pPr>
              <a:spcAft>
                <a:spcPts val="600"/>
              </a:spcAft>
              <a:buClr>
                <a:schemeClr val="tx2"/>
              </a:buClr>
              <a:buSzPct val="120000"/>
              <a:buFont typeface="Wingdings" pitchFamily="2" charset="2"/>
              <a:buChar char="§"/>
            </a:pPr>
            <a:endParaRPr lang="en-US" sz="1800" dirty="0">
              <a:solidFill>
                <a:schemeClr val="tx1">
                  <a:lumMod val="75000"/>
                  <a:lumOff val="25000"/>
                </a:schemeClr>
              </a:solidFill>
              <a:latin typeface="Arial" pitchFamily="34" charset="0"/>
              <a:cs typeface="Arial" pitchFamily="34" charset="0"/>
            </a:endParaRPr>
          </a:p>
          <a:p>
            <a:pPr>
              <a:spcAft>
                <a:spcPts val="600"/>
              </a:spcAft>
              <a:buClr>
                <a:schemeClr val="tx2"/>
              </a:buClr>
              <a:buSzPct val="120000"/>
              <a:buFont typeface="Wingdings" pitchFamily="2" charset="2"/>
              <a:buChar char="§"/>
            </a:pPr>
            <a:endParaRPr lang="en-US" sz="1800" dirty="0" smtClean="0">
              <a:solidFill>
                <a:schemeClr val="tx1">
                  <a:lumMod val="75000"/>
                  <a:lumOff val="25000"/>
                </a:schemeClr>
              </a:solidFill>
              <a:latin typeface="Arial" pitchFamily="34" charset="0"/>
              <a:cs typeface="Arial" pitchFamily="34" charset="0"/>
            </a:endParaRPr>
          </a:p>
          <a:p>
            <a:pPr lvl="1">
              <a:spcAft>
                <a:spcPts val="600"/>
              </a:spcAft>
              <a:buClr>
                <a:schemeClr val="tx2"/>
              </a:buClr>
              <a:buSzPct val="120000"/>
              <a:buFont typeface="Wingdings" pitchFamily="2" charset="2"/>
              <a:buChar char="§"/>
            </a:pPr>
            <a:endParaRPr lang="en-US" sz="1400" dirty="0" smtClean="0">
              <a:solidFill>
                <a:schemeClr val="tx1">
                  <a:lumMod val="75000"/>
                  <a:lumOff val="25000"/>
                </a:schemeClr>
              </a:solidFill>
              <a:latin typeface="Arial" pitchFamily="34" charset="0"/>
              <a:cs typeface="Arial" pitchFamily="34" charset="0"/>
            </a:endParaRPr>
          </a:p>
          <a:p>
            <a:pPr lvl="1">
              <a:spcAft>
                <a:spcPts val="600"/>
              </a:spcAft>
              <a:buClr>
                <a:schemeClr val="tx2"/>
              </a:buClr>
              <a:buSzPct val="120000"/>
              <a:buFont typeface="Wingdings" pitchFamily="2" charset="2"/>
              <a:buChar char="§"/>
            </a:pPr>
            <a:endParaRPr lang="en-US" sz="1400" dirty="0">
              <a:solidFill>
                <a:schemeClr val="tx1">
                  <a:lumMod val="75000"/>
                  <a:lumOff val="25000"/>
                </a:schemeClr>
              </a:solidFill>
              <a:latin typeface="Arial" pitchFamily="34" charset="0"/>
              <a:cs typeface="Arial" pitchFamily="34" charset="0"/>
            </a:endParaRPr>
          </a:p>
          <a:p>
            <a:pPr>
              <a:spcAft>
                <a:spcPts val="600"/>
              </a:spcAft>
              <a:buClr>
                <a:schemeClr val="tx2"/>
              </a:buClr>
              <a:buSzPct val="120000"/>
              <a:buFont typeface="Wingdings" pitchFamily="2" charset="2"/>
              <a:buChar char="§"/>
            </a:pPr>
            <a:endParaRPr lang="de-DE" sz="1600" dirty="0">
              <a:solidFill>
                <a:schemeClr val="tx1">
                  <a:lumMod val="75000"/>
                  <a:lumOff val="25000"/>
                </a:schemeClr>
              </a:solidFill>
              <a:latin typeface="Arial" pitchFamily="34" charset="0"/>
              <a:cs typeface="Arial" pitchFamily="34" charset="0"/>
            </a:endParaRPr>
          </a:p>
        </p:txBody>
      </p:sp>
      <p:sp>
        <p:nvSpPr>
          <p:cNvPr id="4" name="Foliennummernplatzhalter 3"/>
          <p:cNvSpPr>
            <a:spLocks noGrp="1"/>
          </p:cNvSpPr>
          <p:nvPr>
            <p:ph type="sldNum" sz="quarter" idx="12"/>
          </p:nvPr>
        </p:nvSpPr>
        <p:spPr>
          <a:xfrm>
            <a:off x="683568" y="6356350"/>
            <a:ext cx="8003232" cy="365125"/>
          </a:xfrm>
        </p:spPr>
        <p:txBody>
          <a:bodyPr/>
          <a:lstStyle/>
          <a:p>
            <a:pPr algn="l"/>
            <a:r>
              <a:rPr lang="de-DE" dirty="0" smtClean="0"/>
              <a:t>01-2021 	AIW online </a:t>
            </a:r>
            <a:r>
              <a:rPr lang="de-DE" dirty="0" err="1" smtClean="0"/>
              <a:t>journal</a:t>
            </a:r>
            <a:r>
              <a:rPr lang="de-DE" dirty="0" smtClean="0"/>
              <a:t> / </a:t>
            </a:r>
            <a:r>
              <a:rPr lang="de-DE" dirty="0" err="1" smtClean="0"/>
              <a:t>proposal</a:t>
            </a:r>
            <a:r>
              <a:rPr lang="de-DE" dirty="0" smtClean="0"/>
              <a:t> </a:t>
            </a:r>
            <a:r>
              <a:rPr lang="de-DE" dirty="0" err="1" smtClean="0"/>
              <a:t>for</a:t>
            </a:r>
            <a:r>
              <a:rPr lang="de-DE" dirty="0" smtClean="0"/>
              <a:t> </a:t>
            </a:r>
            <a:r>
              <a:rPr lang="de-DE" dirty="0" err="1" smtClean="0"/>
              <a:t>specification</a:t>
            </a:r>
            <a:r>
              <a:rPr lang="de-DE" dirty="0" smtClean="0"/>
              <a:t> 				           </a:t>
            </a:r>
            <a:fld id="{B0FC91D3-218C-426E-BEFB-D44FA75DA109}" type="slidenum">
              <a:rPr lang="de-DE" smtClean="0"/>
              <a:pPr algn="l"/>
              <a:t>4</a:t>
            </a:fld>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2400" b="1" dirty="0" smtClean="0">
                <a:solidFill>
                  <a:schemeClr val="accent1"/>
                </a:solidFill>
                <a:latin typeface="Arial" pitchFamily="34" charset="0"/>
                <a:cs typeface="Arial" pitchFamily="34" charset="0"/>
              </a:rPr>
              <a:t>Content </a:t>
            </a:r>
            <a:r>
              <a:rPr lang="de-DE" sz="2400" b="1" dirty="0" err="1" smtClean="0">
                <a:solidFill>
                  <a:schemeClr val="accent1"/>
                </a:solidFill>
                <a:latin typeface="Arial" pitchFamily="34" charset="0"/>
                <a:cs typeface="Arial" pitchFamily="34" charset="0"/>
              </a:rPr>
              <a:t>examples</a:t>
            </a:r>
            <a:r>
              <a:rPr lang="de-DE" sz="2400" b="1" dirty="0" smtClean="0">
                <a:solidFill>
                  <a:schemeClr val="accent1"/>
                </a:solidFill>
                <a:latin typeface="Arial" pitchFamily="34" charset="0"/>
                <a:cs typeface="Arial" pitchFamily="34" charset="0"/>
              </a:rPr>
              <a:t> </a:t>
            </a:r>
            <a:r>
              <a:rPr lang="de-DE" sz="2400" b="1" dirty="0" err="1" smtClean="0">
                <a:solidFill>
                  <a:schemeClr val="accent1"/>
                </a:solidFill>
                <a:latin typeface="Arial" pitchFamily="34" charset="0"/>
                <a:cs typeface="Arial" pitchFamily="34" charset="0"/>
              </a:rPr>
              <a:t>for</a:t>
            </a:r>
            <a:r>
              <a:rPr lang="de-DE" sz="2400" b="1" dirty="0" smtClean="0">
                <a:solidFill>
                  <a:schemeClr val="accent1"/>
                </a:solidFill>
                <a:latin typeface="Arial" pitchFamily="34" charset="0"/>
                <a:cs typeface="Arial" pitchFamily="34" charset="0"/>
              </a:rPr>
              <a:t> </a:t>
            </a:r>
            <a:r>
              <a:rPr lang="de-DE" sz="2400" b="1" dirty="0" err="1" smtClean="0">
                <a:solidFill>
                  <a:schemeClr val="accent1"/>
                </a:solidFill>
                <a:latin typeface="Arial" pitchFamily="34" charset="0"/>
                <a:cs typeface="Arial" pitchFamily="34" charset="0"/>
              </a:rPr>
              <a:t>specification</a:t>
            </a:r>
            <a:endParaRPr lang="de-DE" sz="2400" b="1" dirty="0">
              <a:solidFill>
                <a:schemeClr val="accent1"/>
              </a:solidFill>
              <a:latin typeface="Arial" pitchFamily="34" charset="0"/>
              <a:cs typeface="Arial" pitchFamily="34" charset="0"/>
            </a:endParaRPr>
          </a:p>
        </p:txBody>
      </p:sp>
      <p:sp>
        <p:nvSpPr>
          <p:cNvPr id="3" name="Inhaltsplatzhalter 2"/>
          <p:cNvSpPr>
            <a:spLocks noGrp="1"/>
          </p:cNvSpPr>
          <p:nvPr>
            <p:ph idx="1"/>
          </p:nvPr>
        </p:nvSpPr>
        <p:spPr>
          <a:xfrm>
            <a:off x="467544" y="1423317"/>
            <a:ext cx="8229600" cy="4525963"/>
          </a:xfrm>
        </p:spPr>
        <p:txBody>
          <a:bodyPr>
            <a:normAutofit fontScale="92500" lnSpcReduction="20000"/>
          </a:bodyPr>
          <a:lstStyle/>
          <a:p>
            <a:pPr>
              <a:spcAft>
                <a:spcPts val="600"/>
              </a:spcAft>
              <a:buClr>
                <a:schemeClr val="tx2"/>
              </a:buClr>
              <a:buSzPct val="120000"/>
              <a:buFont typeface="Wingdings" pitchFamily="2" charset="2"/>
              <a:buChar char="§"/>
            </a:pPr>
            <a:r>
              <a:rPr lang="en-US" sz="1600" b="1" dirty="0" smtClean="0">
                <a:solidFill>
                  <a:schemeClr val="tx1">
                    <a:lumMod val="75000"/>
                    <a:lumOff val="25000"/>
                  </a:schemeClr>
                </a:solidFill>
                <a:latin typeface="Arial" pitchFamily="34" charset="0"/>
                <a:cs typeface="Arial" pitchFamily="34" charset="0"/>
              </a:rPr>
              <a:t>Goal:</a:t>
            </a:r>
          </a:p>
          <a:p>
            <a:pPr lvl="1">
              <a:spcAft>
                <a:spcPts val="600"/>
              </a:spcAft>
              <a:buClr>
                <a:schemeClr val="tx2"/>
              </a:buClr>
              <a:buSzPct val="120000"/>
              <a:buFont typeface="Wingdings" pitchFamily="2" charset="2"/>
              <a:buChar char="§"/>
            </a:pPr>
            <a:r>
              <a:rPr lang="en-US" sz="1400" dirty="0" smtClean="0">
                <a:solidFill>
                  <a:schemeClr val="tx1">
                    <a:lumMod val="75000"/>
                    <a:lumOff val="25000"/>
                  </a:schemeClr>
                </a:solidFill>
                <a:latin typeface="Arial" pitchFamily="34" charset="0"/>
                <a:cs typeface="Arial" pitchFamily="34" charset="0"/>
              </a:rPr>
              <a:t>Provide a online platform for the annual uploading of workshop contributions in different steps of maturity </a:t>
            </a:r>
            <a:r>
              <a:rPr lang="en-US" sz="1400" dirty="0">
                <a:solidFill>
                  <a:schemeClr val="tx1">
                    <a:lumMod val="75000"/>
                    <a:lumOff val="25000"/>
                  </a:schemeClr>
                </a:solidFill>
                <a:latin typeface="Arial" pitchFamily="34" charset="0"/>
                <a:cs typeface="Arial" pitchFamily="34" charset="0"/>
              </a:rPr>
              <a:t>(presentation “as-is”, </a:t>
            </a:r>
            <a:r>
              <a:rPr lang="en-US" sz="1400" dirty="0" smtClean="0">
                <a:solidFill>
                  <a:schemeClr val="tx1">
                    <a:lumMod val="75000"/>
                    <a:lumOff val="25000"/>
                  </a:schemeClr>
                </a:solidFill>
                <a:latin typeface="Arial" pitchFamily="34" charset="0"/>
                <a:cs typeface="Arial" pitchFamily="34" charset="0"/>
              </a:rPr>
              <a:t>draft-for-discussions</a:t>
            </a:r>
            <a:r>
              <a:rPr lang="en-US" sz="1400" dirty="0">
                <a:solidFill>
                  <a:schemeClr val="tx1">
                    <a:lumMod val="75000"/>
                    <a:lumOff val="25000"/>
                  </a:schemeClr>
                </a:solidFill>
                <a:latin typeface="Arial" pitchFamily="34" charset="0"/>
                <a:cs typeface="Arial" pitchFamily="34" charset="0"/>
              </a:rPr>
              <a:t>“, “peer-reviewed</a:t>
            </a:r>
            <a:r>
              <a:rPr lang="en-US" sz="1400" dirty="0" smtClean="0">
                <a:solidFill>
                  <a:schemeClr val="tx1">
                    <a:lumMod val="75000"/>
                    <a:lumOff val="25000"/>
                  </a:schemeClr>
                </a:solidFill>
                <a:latin typeface="Arial" pitchFamily="34" charset="0"/>
                <a:cs typeface="Arial" pitchFamily="34" charset="0"/>
              </a:rPr>
              <a:t>”…)</a:t>
            </a:r>
            <a:br>
              <a:rPr lang="en-US" sz="1400" dirty="0" smtClean="0">
                <a:solidFill>
                  <a:schemeClr val="tx1">
                    <a:lumMod val="75000"/>
                    <a:lumOff val="25000"/>
                  </a:schemeClr>
                </a:solidFill>
                <a:latin typeface="Arial" pitchFamily="34" charset="0"/>
                <a:cs typeface="Arial" pitchFamily="34" charset="0"/>
              </a:rPr>
            </a:br>
            <a:r>
              <a:rPr lang="en-US" sz="1400" dirty="0" smtClean="0">
                <a:solidFill>
                  <a:schemeClr val="tx1">
                    <a:lumMod val="75000"/>
                    <a:lumOff val="25000"/>
                  </a:schemeClr>
                </a:solidFill>
                <a:latin typeface="Arial" pitchFamily="34" charset="0"/>
                <a:cs typeface="Arial" pitchFamily="34" charset="0"/>
              </a:rPr>
              <a:t>…</a:t>
            </a:r>
          </a:p>
          <a:p>
            <a:pPr>
              <a:spcAft>
                <a:spcPts val="600"/>
              </a:spcAft>
              <a:buClr>
                <a:schemeClr val="tx2"/>
              </a:buClr>
              <a:buSzPct val="120000"/>
              <a:buFont typeface="Wingdings" pitchFamily="2" charset="2"/>
              <a:buChar char="§"/>
            </a:pPr>
            <a:r>
              <a:rPr lang="en-US" sz="1600" b="1" dirty="0">
                <a:solidFill>
                  <a:schemeClr val="tx1">
                    <a:lumMod val="75000"/>
                    <a:lumOff val="25000"/>
                  </a:schemeClr>
                </a:solidFill>
                <a:latin typeface="Arial" pitchFamily="34" charset="0"/>
                <a:cs typeface="Arial" pitchFamily="34" charset="0"/>
              </a:rPr>
              <a:t>Content description</a:t>
            </a:r>
          </a:p>
          <a:p>
            <a:pPr lvl="1">
              <a:spcAft>
                <a:spcPts val="600"/>
              </a:spcAft>
              <a:buClr>
                <a:schemeClr val="tx2"/>
              </a:buClr>
              <a:buSzPct val="120000"/>
              <a:buFont typeface="Wingdings" pitchFamily="2" charset="2"/>
              <a:buChar char="§"/>
            </a:pPr>
            <a:r>
              <a:rPr lang="en-US" sz="1400" dirty="0" smtClean="0">
                <a:solidFill>
                  <a:schemeClr val="tx1">
                    <a:lumMod val="75000"/>
                    <a:lumOff val="25000"/>
                  </a:schemeClr>
                </a:solidFill>
                <a:latin typeface="Arial" pitchFamily="34" charset="0"/>
                <a:cs typeface="Arial" pitchFamily="34" charset="0"/>
              </a:rPr>
              <a:t>types of  documents to be uploaded, process and eligibility for the upload</a:t>
            </a:r>
          </a:p>
          <a:p>
            <a:pPr lvl="1">
              <a:spcAft>
                <a:spcPts val="600"/>
              </a:spcAft>
              <a:buClr>
                <a:schemeClr val="tx2"/>
              </a:buClr>
              <a:buSzPct val="120000"/>
              <a:buFont typeface="Wingdings" pitchFamily="2" charset="2"/>
              <a:buChar char="§"/>
            </a:pPr>
            <a:r>
              <a:rPr lang="en-US" sz="1400" dirty="0" smtClean="0">
                <a:solidFill>
                  <a:schemeClr val="tx1">
                    <a:lumMod val="75000"/>
                    <a:lumOff val="25000"/>
                  </a:schemeClr>
                </a:solidFill>
                <a:latin typeface="Arial" pitchFamily="34" charset="0"/>
                <a:cs typeface="Arial" pitchFamily="34" charset="0"/>
              </a:rPr>
              <a:t>process related to the upload (editorial team, task of the editorial tem, persons involved, responsibility  matrix, discussion modes, peer-reviews, releases of documents…)</a:t>
            </a:r>
          </a:p>
          <a:p>
            <a:pPr lvl="1">
              <a:spcAft>
                <a:spcPts val="600"/>
              </a:spcAft>
              <a:buClr>
                <a:schemeClr val="tx2"/>
              </a:buClr>
              <a:buSzPct val="120000"/>
              <a:buFont typeface="Wingdings" pitchFamily="2" charset="2"/>
              <a:buChar char="§"/>
            </a:pPr>
            <a:r>
              <a:rPr lang="en-US" sz="1400" dirty="0">
                <a:solidFill>
                  <a:schemeClr val="tx1">
                    <a:lumMod val="75000"/>
                    <a:lumOff val="25000"/>
                  </a:schemeClr>
                </a:solidFill>
                <a:latin typeface="Arial" pitchFamily="34" charset="0"/>
                <a:cs typeface="Arial" pitchFamily="34" charset="0"/>
              </a:rPr>
              <a:t>t</a:t>
            </a:r>
            <a:r>
              <a:rPr lang="en-US" sz="1400" dirty="0" smtClean="0">
                <a:solidFill>
                  <a:schemeClr val="tx1">
                    <a:lumMod val="75000"/>
                    <a:lumOff val="25000"/>
                  </a:schemeClr>
                </a:solidFill>
                <a:latin typeface="Arial" pitchFamily="34" charset="0"/>
                <a:cs typeface="Arial" pitchFamily="34" charset="0"/>
              </a:rPr>
              <a:t>imelines for uploads, reviews, discussions, releases</a:t>
            </a:r>
          </a:p>
          <a:p>
            <a:pPr lvl="1">
              <a:spcAft>
                <a:spcPts val="600"/>
              </a:spcAft>
              <a:buClr>
                <a:schemeClr val="tx2"/>
              </a:buClr>
              <a:buSzPct val="120000"/>
              <a:buFont typeface="Wingdings" pitchFamily="2" charset="2"/>
              <a:buChar char="§"/>
            </a:pPr>
            <a:r>
              <a:rPr lang="en-US" sz="1400" dirty="0" smtClean="0">
                <a:solidFill>
                  <a:schemeClr val="tx1">
                    <a:lumMod val="75000"/>
                    <a:lumOff val="25000"/>
                  </a:schemeClr>
                </a:solidFill>
                <a:latin typeface="Arial" pitchFamily="34" charset="0"/>
                <a:cs typeface="Arial" pitchFamily="34" charset="0"/>
              </a:rPr>
              <a:t>…</a:t>
            </a:r>
          </a:p>
          <a:p>
            <a:pPr>
              <a:spcAft>
                <a:spcPts val="600"/>
              </a:spcAft>
              <a:buClr>
                <a:schemeClr val="tx2"/>
              </a:buClr>
              <a:buSzPct val="120000"/>
              <a:buFont typeface="Wingdings" pitchFamily="2" charset="2"/>
              <a:buChar char="§"/>
            </a:pPr>
            <a:r>
              <a:rPr lang="en-US" sz="1600" b="1" dirty="0">
                <a:solidFill>
                  <a:schemeClr val="tx1">
                    <a:lumMod val="75000"/>
                    <a:lumOff val="25000"/>
                  </a:schemeClr>
                </a:solidFill>
                <a:latin typeface="Arial" pitchFamily="34" charset="0"/>
                <a:cs typeface="Arial" pitchFamily="34" charset="0"/>
              </a:rPr>
              <a:t>IT requirements and toolkits</a:t>
            </a:r>
          </a:p>
          <a:p>
            <a:pPr lvl="1">
              <a:spcAft>
                <a:spcPts val="600"/>
              </a:spcAft>
              <a:buClr>
                <a:schemeClr val="tx2"/>
              </a:buClr>
              <a:buSzPct val="120000"/>
              <a:buFont typeface="Wingdings" pitchFamily="2" charset="2"/>
              <a:buChar char="§"/>
            </a:pPr>
            <a:r>
              <a:rPr lang="en-US" sz="1400" dirty="0" smtClean="0">
                <a:solidFill>
                  <a:schemeClr val="tx1">
                    <a:lumMod val="75000"/>
                    <a:lumOff val="25000"/>
                  </a:schemeClr>
                </a:solidFill>
                <a:latin typeface="Arial" pitchFamily="34" charset="0"/>
                <a:cs typeface="Arial" pitchFamily="34" charset="0"/>
              </a:rPr>
              <a:t>hosting, handling and maintenance</a:t>
            </a:r>
          </a:p>
          <a:p>
            <a:pPr lvl="1">
              <a:spcAft>
                <a:spcPts val="600"/>
              </a:spcAft>
              <a:buClr>
                <a:schemeClr val="tx2"/>
              </a:buClr>
              <a:buSzPct val="120000"/>
              <a:buFont typeface="Wingdings" pitchFamily="2" charset="2"/>
              <a:buChar char="§"/>
            </a:pPr>
            <a:r>
              <a:rPr lang="en-US" sz="1400" dirty="0" smtClean="0">
                <a:solidFill>
                  <a:schemeClr val="tx1">
                    <a:lumMod val="75000"/>
                    <a:lumOff val="25000"/>
                  </a:schemeClr>
                </a:solidFill>
                <a:latin typeface="Arial" pitchFamily="34" charset="0"/>
                <a:cs typeface="Arial" pitchFamily="34" charset="0"/>
              </a:rPr>
              <a:t>IT and Personal Security</a:t>
            </a:r>
          </a:p>
          <a:p>
            <a:pPr lvl="1">
              <a:spcAft>
                <a:spcPts val="600"/>
              </a:spcAft>
              <a:buClr>
                <a:schemeClr val="tx2"/>
              </a:buClr>
              <a:buSzPct val="120000"/>
              <a:buFont typeface="Wingdings" pitchFamily="2" charset="2"/>
              <a:buChar char="§"/>
            </a:pPr>
            <a:r>
              <a:rPr lang="en-US" sz="1400" dirty="0" smtClean="0">
                <a:solidFill>
                  <a:schemeClr val="tx1">
                    <a:lumMod val="75000"/>
                    <a:lumOff val="25000"/>
                  </a:schemeClr>
                </a:solidFill>
                <a:latin typeface="Arial" pitchFamily="34" charset="0"/>
                <a:cs typeface="Arial" pitchFamily="34" charset="0"/>
              </a:rPr>
              <a:t>IT Specification, Project schedule</a:t>
            </a:r>
          </a:p>
          <a:p>
            <a:pPr>
              <a:spcAft>
                <a:spcPts val="600"/>
              </a:spcAft>
              <a:buClr>
                <a:schemeClr val="tx2"/>
              </a:buClr>
              <a:buSzPct val="120000"/>
              <a:buFont typeface="Wingdings" pitchFamily="2" charset="2"/>
              <a:buChar char="§"/>
            </a:pPr>
            <a:r>
              <a:rPr lang="en-US" sz="1600" b="1" dirty="0" smtClean="0">
                <a:solidFill>
                  <a:schemeClr val="tx1">
                    <a:lumMod val="75000"/>
                    <a:lumOff val="25000"/>
                  </a:schemeClr>
                </a:solidFill>
                <a:latin typeface="Arial" pitchFamily="34" charset="0"/>
                <a:cs typeface="Arial" pitchFamily="34" charset="0"/>
              </a:rPr>
              <a:t>Estimated costs</a:t>
            </a:r>
          </a:p>
          <a:p>
            <a:pPr lvl="1">
              <a:spcAft>
                <a:spcPts val="600"/>
              </a:spcAft>
              <a:buClr>
                <a:schemeClr val="tx2"/>
              </a:buClr>
              <a:buSzPct val="120000"/>
              <a:buFont typeface="Wingdings" pitchFamily="2" charset="2"/>
              <a:buChar char="§"/>
            </a:pPr>
            <a:r>
              <a:rPr lang="en-US" sz="1400" dirty="0">
                <a:solidFill>
                  <a:schemeClr val="tx1">
                    <a:lumMod val="75000"/>
                    <a:lumOff val="25000"/>
                  </a:schemeClr>
                </a:solidFill>
                <a:latin typeface="Arial" pitchFamily="34" charset="0"/>
                <a:cs typeface="Arial" pitchFamily="34" charset="0"/>
              </a:rPr>
              <a:t>Human and material </a:t>
            </a:r>
            <a:r>
              <a:rPr lang="en-US" sz="1400" dirty="0" smtClean="0">
                <a:solidFill>
                  <a:schemeClr val="tx1">
                    <a:lumMod val="75000"/>
                    <a:lumOff val="25000"/>
                  </a:schemeClr>
                </a:solidFill>
                <a:latin typeface="Arial" pitchFamily="34" charset="0"/>
                <a:cs typeface="Arial" pitchFamily="34" charset="0"/>
              </a:rPr>
              <a:t>resources needed</a:t>
            </a:r>
            <a:endParaRPr lang="en-US" sz="1400" dirty="0">
              <a:solidFill>
                <a:schemeClr val="tx1">
                  <a:lumMod val="75000"/>
                  <a:lumOff val="25000"/>
                </a:schemeClr>
              </a:solidFill>
              <a:latin typeface="Arial" pitchFamily="34" charset="0"/>
              <a:cs typeface="Arial" pitchFamily="34" charset="0"/>
            </a:endParaRPr>
          </a:p>
          <a:p>
            <a:pPr lvl="1">
              <a:spcAft>
                <a:spcPts val="600"/>
              </a:spcAft>
              <a:buClr>
                <a:schemeClr val="tx2"/>
              </a:buClr>
              <a:buSzPct val="120000"/>
              <a:buNone/>
            </a:pPr>
            <a:endParaRPr lang="en-US" sz="1400" dirty="0">
              <a:solidFill>
                <a:schemeClr val="tx1">
                  <a:lumMod val="75000"/>
                  <a:lumOff val="25000"/>
                </a:schemeClr>
              </a:solidFill>
              <a:latin typeface="Arial" pitchFamily="34" charset="0"/>
              <a:cs typeface="Arial" pitchFamily="34" charset="0"/>
            </a:endParaRPr>
          </a:p>
          <a:p>
            <a:pPr lvl="1">
              <a:spcAft>
                <a:spcPts val="600"/>
              </a:spcAft>
              <a:buClr>
                <a:schemeClr val="tx2"/>
              </a:buClr>
              <a:buSzPct val="120000"/>
              <a:buFont typeface="Wingdings" pitchFamily="2" charset="2"/>
              <a:buChar char="§"/>
            </a:pPr>
            <a:endParaRPr lang="en-US" sz="1400" dirty="0" smtClean="0">
              <a:solidFill>
                <a:schemeClr val="tx1">
                  <a:lumMod val="75000"/>
                  <a:lumOff val="25000"/>
                </a:schemeClr>
              </a:solidFill>
              <a:latin typeface="Arial" pitchFamily="34" charset="0"/>
              <a:cs typeface="Arial" pitchFamily="34" charset="0"/>
            </a:endParaRPr>
          </a:p>
          <a:p>
            <a:pPr>
              <a:spcAft>
                <a:spcPts val="600"/>
              </a:spcAft>
              <a:buClr>
                <a:schemeClr val="tx2"/>
              </a:buClr>
              <a:buSzPct val="120000"/>
              <a:buFont typeface="Wingdings" pitchFamily="2" charset="2"/>
              <a:buChar char="§"/>
            </a:pPr>
            <a:endParaRPr lang="en-US" sz="1800" dirty="0">
              <a:solidFill>
                <a:schemeClr val="tx1">
                  <a:lumMod val="75000"/>
                  <a:lumOff val="25000"/>
                </a:schemeClr>
              </a:solidFill>
              <a:latin typeface="Arial" pitchFamily="34" charset="0"/>
              <a:cs typeface="Arial" pitchFamily="34" charset="0"/>
            </a:endParaRPr>
          </a:p>
          <a:p>
            <a:pPr>
              <a:spcAft>
                <a:spcPts val="600"/>
              </a:spcAft>
              <a:buClr>
                <a:schemeClr val="tx2"/>
              </a:buClr>
              <a:buSzPct val="120000"/>
              <a:buFont typeface="Wingdings" pitchFamily="2" charset="2"/>
              <a:buChar char="§"/>
            </a:pPr>
            <a:endParaRPr lang="en-US" sz="1800" dirty="0" smtClean="0">
              <a:solidFill>
                <a:schemeClr val="tx1">
                  <a:lumMod val="75000"/>
                  <a:lumOff val="25000"/>
                </a:schemeClr>
              </a:solidFill>
              <a:latin typeface="Arial" pitchFamily="34" charset="0"/>
              <a:cs typeface="Arial" pitchFamily="34" charset="0"/>
            </a:endParaRPr>
          </a:p>
          <a:p>
            <a:pPr lvl="1">
              <a:spcAft>
                <a:spcPts val="600"/>
              </a:spcAft>
              <a:buClr>
                <a:schemeClr val="tx2"/>
              </a:buClr>
              <a:buSzPct val="120000"/>
              <a:buFont typeface="Wingdings" pitchFamily="2" charset="2"/>
              <a:buChar char="§"/>
            </a:pPr>
            <a:endParaRPr lang="en-US" sz="1400" dirty="0" smtClean="0">
              <a:solidFill>
                <a:schemeClr val="tx1">
                  <a:lumMod val="75000"/>
                  <a:lumOff val="25000"/>
                </a:schemeClr>
              </a:solidFill>
              <a:latin typeface="Arial" pitchFamily="34" charset="0"/>
              <a:cs typeface="Arial" pitchFamily="34" charset="0"/>
            </a:endParaRPr>
          </a:p>
          <a:p>
            <a:pPr lvl="1">
              <a:spcAft>
                <a:spcPts val="600"/>
              </a:spcAft>
              <a:buClr>
                <a:schemeClr val="tx2"/>
              </a:buClr>
              <a:buSzPct val="120000"/>
              <a:buFont typeface="Wingdings" pitchFamily="2" charset="2"/>
              <a:buChar char="§"/>
            </a:pPr>
            <a:endParaRPr lang="en-US" sz="1400" dirty="0">
              <a:solidFill>
                <a:schemeClr val="tx1">
                  <a:lumMod val="75000"/>
                  <a:lumOff val="25000"/>
                </a:schemeClr>
              </a:solidFill>
              <a:latin typeface="Arial" pitchFamily="34" charset="0"/>
              <a:cs typeface="Arial" pitchFamily="34" charset="0"/>
            </a:endParaRPr>
          </a:p>
          <a:p>
            <a:pPr>
              <a:spcAft>
                <a:spcPts val="600"/>
              </a:spcAft>
              <a:buClr>
                <a:schemeClr val="tx2"/>
              </a:buClr>
              <a:buSzPct val="120000"/>
              <a:buFont typeface="Wingdings" pitchFamily="2" charset="2"/>
              <a:buChar char="§"/>
            </a:pPr>
            <a:endParaRPr lang="de-DE" sz="1600" dirty="0">
              <a:solidFill>
                <a:schemeClr val="tx1">
                  <a:lumMod val="75000"/>
                  <a:lumOff val="25000"/>
                </a:schemeClr>
              </a:solidFill>
              <a:latin typeface="Arial" pitchFamily="34" charset="0"/>
              <a:cs typeface="Arial" pitchFamily="34" charset="0"/>
            </a:endParaRPr>
          </a:p>
        </p:txBody>
      </p:sp>
      <p:sp>
        <p:nvSpPr>
          <p:cNvPr id="4" name="Foliennummernplatzhalter 3"/>
          <p:cNvSpPr>
            <a:spLocks noGrp="1"/>
          </p:cNvSpPr>
          <p:nvPr>
            <p:ph type="sldNum" sz="quarter" idx="12"/>
          </p:nvPr>
        </p:nvSpPr>
        <p:spPr>
          <a:xfrm>
            <a:off x="683568" y="6356350"/>
            <a:ext cx="8003232" cy="365125"/>
          </a:xfrm>
        </p:spPr>
        <p:txBody>
          <a:bodyPr/>
          <a:lstStyle/>
          <a:p>
            <a:pPr algn="l"/>
            <a:r>
              <a:rPr lang="de-DE" dirty="0" smtClean="0"/>
              <a:t>01-2021 	AIW online </a:t>
            </a:r>
            <a:r>
              <a:rPr lang="de-DE" dirty="0" err="1" smtClean="0"/>
              <a:t>journal</a:t>
            </a:r>
            <a:r>
              <a:rPr lang="de-DE" dirty="0" smtClean="0"/>
              <a:t> / </a:t>
            </a:r>
            <a:r>
              <a:rPr lang="de-DE" dirty="0" err="1" smtClean="0"/>
              <a:t>proposal</a:t>
            </a:r>
            <a:r>
              <a:rPr lang="de-DE" dirty="0" smtClean="0"/>
              <a:t> </a:t>
            </a:r>
            <a:r>
              <a:rPr lang="de-DE" dirty="0" err="1" smtClean="0"/>
              <a:t>for</a:t>
            </a:r>
            <a:r>
              <a:rPr lang="de-DE" dirty="0" smtClean="0"/>
              <a:t> </a:t>
            </a:r>
            <a:r>
              <a:rPr lang="de-DE" dirty="0" err="1" smtClean="0"/>
              <a:t>specification</a:t>
            </a:r>
            <a:r>
              <a:rPr lang="de-DE" dirty="0" smtClean="0"/>
              <a:t> 				           </a:t>
            </a:r>
            <a:fld id="{B0FC91D3-218C-426E-BEFB-D44FA75DA109}" type="slidenum">
              <a:rPr lang="de-DE" smtClean="0"/>
              <a:pPr algn="l"/>
              <a:t>5</a:t>
            </a:fld>
            <a:endParaRPr lang="de-D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414</Words>
  <Application>Microsoft Office PowerPoint</Application>
  <PresentationFormat>Bildschirmpräsentation (4:3)</PresentationFormat>
  <Paragraphs>77</Paragraphs>
  <Slides>5</Slides>
  <Notes>5</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Larissa-Design</vt:lpstr>
      <vt:lpstr>Folie 1</vt:lpstr>
      <vt:lpstr>Motivation</vt:lpstr>
      <vt:lpstr>Objectives of the proposed specification</vt:lpstr>
      <vt:lpstr>Timeline for the proposed specification and further requirements</vt:lpstr>
      <vt:lpstr>Content examples for specification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Rosske</dc:creator>
  <cp:lastModifiedBy>Rosske</cp:lastModifiedBy>
  <cp:revision>24</cp:revision>
  <dcterms:created xsi:type="dcterms:W3CDTF">2021-01-21T09:17:46Z</dcterms:created>
  <dcterms:modified xsi:type="dcterms:W3CDTF">2021-01-24T10:01:31Z</dcterms:modified>
</cp:coreProperties>
</file>